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10810-8631-4A99-BDAB-7FD3BBE7E040}" type="datetimeFigureOut">
              <a:rPr lang="zh-CN" altLang="en-US" smtClean="0"/>
              <a:pPr/>
              <a:t>2018-5-9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FAAF6-30A2-4BE0-821D-0546A7EA4DA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213714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10810-8631-4A99-BDAB-7FD3BBE7E040}" type="datetimeFigureOut">
              <a:rPr lang="zh-CN" altLang="en-US" smtClean="0"/>
              <a:pPr/>
              <a:t>2018-5-9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FAAF6-30A2-4BE0-821D-0546A7EA4DA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791717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10810-8631-4A99-BDAB-7FD3BBE7E040}" type="datetimeFigureOut">
              <a:rPr lang="zh-CN" altLang="en-US" smtClean="0"/>
              <a:pPr/>
              <a:t>2018-5-9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FAAF6-30A2-4BE0-821D-0546A7EA4DA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295763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10810-8631-4A99-BDAB-7FD3BBE7E040}" type="datetimeFigureOut">
              <a:rPr lang="zh-CN" altLang="en-US" smtClean="0"/>
              <a:pPr/>
              <a:t>2018-5-9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FAAF6-30A2-4BE0-821D-0546A7EA4DA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032778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10810-8631-4A99-BDAB-7FD3BBE7E040}" type="datetimeFigureOut">
              <a:rPr lang="zh-CN" altLang="en-US" smtClean="0"/>
              <a:pPr/>
              <a:t>2018-5-9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FAAF6-30A2-4BE0-821D-0546A7EA4DA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647563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10810-8631-4A99-BDAB-7FD3BBE7E040}" type="datetimeFigureOut">
              <a:rPr lang="zh-CN" altLang="en-US" smtClean="0"/>
              <a:pPr/>
              <a:t>2018-5-9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FAAF6-30A2-4BE0-821D-0546A7EA4DA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898189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10810-8631-4A99-BDAB-7FD3BBE7E040}" type="datetimeFigureOut">
              <a:rPr lang="zh-CN" altLang="en-US" smtClean="0"/>
              <a:pPr/>
              <a:t>2018-5-9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FAAF6-30A2-4BE0-821D-0546A7EA4DA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025633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10810-8631-4A99-BDAB-7FD3BBE7E040}" type="datetimeFigureOut">
              <a:rPr lang="zh-CN" altLang="en-US" smtClean="0"/>
              <a:pPr/>
              <a:t>2018-5-9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FAAF6-30A2-4BE0-821D-0546A7EA4DA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135431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10810-8631-4A99-BDAB-7FD3BBE7E040}" type="datetimeFigureOut">
              <a:rPr lang="zh-CN" altLang="en-US" smtClean="0"/>
              <a:pPr/>
              <a:t>2018-5-9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FAAF6-30A2-4BE0-821D-0546A7EA4DA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076672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10810-8631-4A99-BDAB-7FD3BBE7E040}" type="datetimeFigureOut">
              <a:rPr lang="zh-CN" altLang="en-US" smtClean="0"/>
              <a:pPr/>
              <a:t>2018-5-9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FAAF6-30A2-4BE0-821D-0546A7EA4DA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509020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10810-8631-4A99-BDAB-7FD3BBE7E040}" type="datetimeFigureOut">
              <a:rPr lang="zh-CN" altLang="en-US" smtClean="0"/>
              <a:pPr/>
              <a:t>2018-5-9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FAAF6-30A2-4BE0-821D-0546A7EA4DA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476171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10810-8631-4A99-BDAB-7FD3BBE7E040}" type="datetimeFigureOut">
              <a:rPr lang="zh-CN" altLang="en-US" smtClean="0"/>
              <a:pPr/>
              <a:t>2018-5-9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FAAF6-30A2-4BE0-821D-0546A7EA4DA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261606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altLang="zh-CN" dirty="0" smtClean="0"/>
              <a:t>Ρομποτική</a:t>
            </a:r>
            <a:endParaRPr lang="zh-CN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altLang="zh-CN"/>
              <a:t> </a:t>
            </a:r>
            <a:r>
              <a:rPr lang="el-GR" altLang="zh-CN" smtClean="0"/>
              <a:t>Θεόδωρος Γεωργίου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340653915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40769"/>
            <a:ext cx="8208911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466705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5315006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352928" cy="6408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704525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208912" cy="5904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57514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208912" cy="5904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66980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68760"/>
            <a:ext cx="8064896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7343278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2595563"/>
            <a:ext cx="8208912" cy="426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02534173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2"/>
            <a:ext cx="8208912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837323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24745"/>
            <a:ext cx="8280920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83271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4</Words>
  <Application>Microsoft Office PowerPoint</Application>
  <PresentationFormat>Προβολή στην οθόνη (4:3)</PresentationFormat>
  <Paragraphs>2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Office Theme</vt:lpstr>
      <vt:lpstr>Ρομποτική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Ρομποτικη</dc:title>
  <dc:creator>Student</dc:creator>
  <cp:lastModifiedBy>User</cp:lastModifiedBy>
  <cp:revision>5</cp:revision>
  <dcterms:created xsi:type="dcterms:W3CDTF">2018-05-07T06:34:02Z</dcterms:created>
  <dcterms:modified xsi:type="dcterms:W3CDTF">2018-05-09T20:31:05Z</dcterms:modified>
</cp:coreProperties>
</file>