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864-E31F-4AB5-B953-87476E0A4358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6A2-5A43-4946-8845-FFA901DA36E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864-E31F-4AB5-B953-87476E0A4358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6A2-5A43-4946-8845-FFA901DA36E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864-E31F-4AB5-B953-87476E0A4358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6A2-5A43-4946-8845-FFA901DA36E0}" type="slidenum">
              <a:rPr lang="el-GR" smtClean="0"/>
              <a:t>‹#›</a:t>
            </a:fld>
            <a:endParaRPr lang="el-G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864-E31F-4AB5-B953-87476E0A4358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6A2-5A43-4946-8845-FFA901DA36E0}" type="slidenum">
              <a:rPr lang="el-GR" smtClean="0"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864-E31F-4AB5-B953-87476E0A4358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6A2-5A43-4946-8845-FFA901DA36E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864-E31F-4AB5-B953-87476E0A4358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6A2-5A43-4946-8845-FFA901DA36E0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864-E31F-4AB5-B953-87476E0A4358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6A2-5A43-4946-8845-FFA901DA36E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864-E31F-4AB5-B953-87476E0A4358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6A2-5A43-4946-8845-FFA901DA36E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864-E31F-4AB5-B953-87476E0A4358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6A2-5A43-4946-8845-FFA901DA36E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864-E31F-4AB5-B953-87476E0A4358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6A2-5A43-4946-8845-FFA901DA36E0}" type="slidenum">
              <a:rPr lang="el-GR" smtClean="0"/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864-E31F-4AB5-B953-87476E0A4358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6A2-5A43-4946-8845-FFA901DA36E0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BCC864-E31F-4AB5-B953-87476E0A4358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18D6A2-5A43-4946-8845-FFA901DA36E0}" type="slidenum">
              <a:rPr lang="el-GR" smtClean="0"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ΡΟΜΠΟΤΙΚΗ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55" y="3228975"/>
            <a:ext cx="6457950" cy="3629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606610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bg1">
                    <a:lumMod val="95000"/>
                  </a:schemeClr>
                </a:solidFill>
              </a:rPr>
              <a:t>ΠΑΝΑΝΑΓΙΩΤΗΣ  ΣΑΒΒΑ  Ε2</a:t>
            </a:r>
            <a:endParaRPr lang="el-GR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0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056784" cy="4104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14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514350"/>
            <a:ext cx="3267075" cy="5829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71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1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3264"/>
            <a:ext cx="6455024" cy="6624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27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68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4680520" cy="2952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62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516216" cy="6524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85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68" y="332656"/>
            <a:ext cx="5715000" cy="6094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23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376363"/>
            <a:ext cx="7305675" cy="41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6817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2276872"/>
            <a:ext cx="2965872" cy="27511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8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133475"/>
            <a:ext cx="6038850" cy="4591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256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840760" cy="4104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59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76500"/>
            <a:ext cx="7200800" cy="31847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110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</TotalTime>
  <Words>4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ΡΟΜΠΟΤΙΚΗ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ΡΟΜΠΟΤΙΚΗ</dc:title>
  <dc:creator>Student</dc:creator>
  <cp:lastModifiedBy>Student</cp:lastModifiedBy>
  <cp:revision>5</cp:revision>
  <dcterms:created xsi:type="dcterms:W3CDTF">2018-05-07T06:32:45Z</dcterms:created>
  <dcterms:modified xsi:type="dcterms:W3CDTF">2018-05-07T07:14:04Z</dcterms:modified>
</cp:coreProperties>
</file>