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29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8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81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2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03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0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80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36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DEB64-16BF-425D-B1EA-276EAA59BC2E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58CF-EB29-4231-9867-42D98615DC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65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Ρομποτική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Παναγιώτης Γεωργίου Ε2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08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60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3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56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429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66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7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93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9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0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4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68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9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Ρομποτική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Ρομποτική</dc:title>
  <dc:creator>Student</dc:creator>
  <cp:lastModifiedBy>Student</cp:lastModifiedBy>
  <cp:revision>4</cp:revision>
  <dcterms:created xsi:type="dcterms:W3CDTF">2018-05-07T06:34:19Z</dcterms:created>
  <dcterms:modified xsi:type="dcterms:W3CDTF">2018-05-07T07:13:01Z</dcterms:modified>
</cp:coreProperties>
</file>