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8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6858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0594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8865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3478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9421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959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6041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1113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976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9878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7203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474CC-01BF-4B87-A882-9B43F9518F77}" type="datetimeFigureOut">
              <a:rPr lang="el-GR" smtClean="0"/>
              <a:pPr/>
              <a:t>9/5/2018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7C139-F7D1-4969-9046-70F159AA17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0889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60363"/>
            <a:ext cx="9144000" cy="2387600"/>
          </a:xfrm>
        </p:spPr>
        <p:txBody>
          <a:bodyPr/>
          <a:lstStyle/>
          <a:p>
            <a:r>
              <a:rPr lang="el-GR" dirty="0" smtClean="0"/>
              <a:t>ΡΟΜΠΟΤΙΚΗ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583" y="3006292"/>
            <a:ext cx="9144000" cy="1655762"/>
          </a:xfrm>
        </p:spPr>
        <p:txBody>
          <a:bodyPr/>
          <a:lstStyle/>
          <a:p>
            <a:r>
              <a:rPr lang="el-GR" dirty="0" smtClean="0"/>
              <a:t>ΚΥΡΙΑΚΗ </a:t>
            </a:r>
            <a:r>
              <a:rPr lang="el-GR" dirty="0" smtClean="0"/>
              <a:t>ΧΡΙΣΤΟΔΟΥΛΟΥ-Ε2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19565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Î¡ÎÎÎ ÎÎ¤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456" y="275707"/>
            <a:ext cx="9670472" cy="580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7114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56310"/>
            <a:ext cx="7112145" cy="630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2161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4218" y="612854"/>
            <a:ext cx="8326582" cy="602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1081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108" y="0"/>
            <a:ext cx="11055928" cy="663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491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0286"/>
            <a:ext cx="10626436" cy="637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2347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38991"/>
            <a:ext cx="10778835" cy="6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94961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836" y="1598180"/>
            <a:ext cx="10515600" cy="1325563"/>
          </a:xfrm>
        </p:spPr>
        <p:txBody>
          <a:bodyPr>
            <a:noAutofit/>
          </a:bodyPr>
          <a:lstStyle/>
          <a:p>
            <a:r>
              <a:rPr lang="el-GR" sz="9600" dirty="0" smtClean="0"/>
              <a:t>ΤΕΛΟΣ</a:t>
            </a:r>
            <a:endParaRPr lang="el-GR" sz="9600" dirty="0"/>
          </a:p>
        </p:txBody>
      </p:sp>
    </p:spTree>
    <p:extLst>
      <p:ext uri="{BB962C8B-B14F-4D97-AF65-F5344CB8AC3E}">
        <p14:creationId xmlns:p14="http://schemas.microsoft.com/office/powerpoint/2010/main" xmlns="" val="18337317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Προσαρμογή</PresentationFormat>
  <Paragraphs>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Office Theme</vt:lpstr>
      <vt:lpstr>ΡΟΜΠΟΤΙΚΗ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ΤΕΛΟΣ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ΡΟΜΠΟΤΙΚΗ</dc:title>
  <dc:creator>Teacher</dc:creator>
  <cp:lastModifiedBy>User</cp:lastModifiedBy>
  <cp:revision>3</cp:revision>
  <dcterms:created xsi:type="dcterms:W3CDTF">2018-05-07T06:43:53Z</dcterms:created>
  <dcterms:modified xsi:type="dcterms:W3CDTF">2018-05-09T20:47:45Z</dcterms:modified>
</cp:coreProperties>
</file>