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4457701" cy="2421464"/>
          </a:xfrm>
        </p:spPr>
        <p:txBody>
          <a:bodyPr/>
          <a:lstStyle/>
          <a:p>
            <a:r>
              <a:rPr lang="en-US" dirty="0" smtClean="0"/>
              <a:t>roBot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4457701" cy="1405467"/>
          </a:xfrm>
        </p:spPr>
        <p:txBody>
          <a:bodyPr/>
          <a:lstStyle/>
          <a:p>
            <a:r>
              <a:rPr lang="el-GR" dirty="0" smtClean="0"/>
              <a:t>ΚΩΝΣΤΑΝΤΙΝΟΣ ΒΑΣΙΛΕΙΑΔΗΣ – Ε΄2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899505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0" y="-304800"/>
            <a:ext cx="12533086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0825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38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7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794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281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4805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700"/>
            <a:ext cx="12192000" cy="69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23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584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11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463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99" y="-76081"/>
            <a:ext cx="12319000" cy="769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548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46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0"/>
            <a:ext cx="12837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16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62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299" y="0"/>
            <a:ext cx="12687300" cy="715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104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900"/>
            <a:ext cx="12192000" cy="69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6567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24335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0"/>
            <a:ext cx="12955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30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2838"/>
            <a:ext cx="12192000" cy="703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49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624"/>
            <a:ext cx="12192000" cy="69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35400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779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25</TotalTime>
  <Words>7</Words>
  <Application>Microsoft Office PowerPoint</Application>
  <PresentationFormat>Προσαρμογή</PresentationFormat>
  <Paragraphs>2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Celestial</vt:lpstr>
      <vt:lpstr>roBot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rompot</dc:title>
  <dc:creator>user</dc:creator>
  <cp:lastModifiedBy>User</cp:lastModifiedBy>
  <cp:revision>4</cp:revision>
  <dcterms:created xsi:type="dcterms:W3CDTF">2018-05-07T06:34:10Z</dcterms:created>
  <dcterms:modified xsi:type="dcterms:W3CDTF">2018-05-09T20:28:10Z</dcterms:modified>
</cp:coreProperties>
</file>