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09" autoAdjust="0"/>
  </p:normalViewPr>
  <p:slideViewPr>
    <p:cSldViewPr>
      <p:cViewPr varScale="1">
        <p:scale>
          <a:sx n="115" d="100"/>
          <a:sy n="115" d="100"/>
        </p:scale>
        <p:origin x="-88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4BC3F34-A6BB-462A-9429-AACDDA998B35}" type="datetimeFigureOut">
              <a:rPr lang="el-GR" smtClean="0"/>
              <a:t>7/5/2018</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63E0DF08-0923-4051-95C5-B403062EB85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BC3F34-A6BB-462A-9429-AACDDA998B35}" type="datetimeFigureOut">
              <a:rPr lang="el-GR" smtClean="0"/>
              <a:t>7/5/2018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BC3F34-A6BB-462A-9429-AACDDA998B35}" type="datetimeFigureOut">
              <a:rPr lang="el-GR" smtClean="0"/>
              <a:t>7/5/2018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BC3F34-A6BB-462A-9429-AACDDA998B35}" type="datetimeFigureOut">
              <a:rPr lang="el-GR" smtClean="0"/>
              <a:t>7/5/2018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BC3F34-A6BB-462A-9429-AACDDA998B35}" type="datetimeFigureOut">
              <a:rPr lang="el-GR" smtClean="0"/>
              <a:t>7/5/2018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3E0DF08-0923-4051-95C5-B403062EB85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BC3F34-A6BB-462A-9429-AACDDA998B35}" type="datetimeFigureOut">
              <a:rPr lang="el-GR" smtClean="0"/>
              <a:t>7/5/2018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BC3F34-A6BB-462A-9429-AACDDA998B35}" type="datetimeFigureOut">
              <a:rPr lang="el-GR" smtClean="0"/>
              <a:t>7/5/2018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BC3F34-A6BB-462A-9429-AACDDA998B35}" type="datetimeFigureOut">
              <a:rPr lang="el-GR" smtClean="0"/>
              <a:t>7/5/2018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C3F34-A6BB-462A-9429-AACDDA998B35}" type="datetimeFigureOut">
              <a:rPr lang="el-GR" smtClean="0"/>
              <a:t>7/5/2018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BC3F34-A6BB-462A-9429-AACDDA998B35}" type="datetimeFigureOut">
              <a:rPr lang="el-GR" smtClean="0"/>
              <a:t>7/5/2018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3E0DF08-0923-4051-95C5-B403062EB85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BC3F34-A6BB-462A-9429-AACDDA998B35}" type="datetimeFigureOut">
              <a:rPr lang="el-GR" smtClean="0"/>
              <a:t>7/5/2018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63E0DF08-0923-4051-95C5-B403062EB85B}"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BC3F34-A6BB-462A-9429-AACDDA998B35}" type="datetimeFigureOut">
              <a:rPr lang="el-GR" smtClean="0"/>
              <a:t>7/5/2018</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E0DF08-0923-4051-95C5-B403062EB85B}"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google.com.cy/url?url=https://arduinobots.wordpress.com/%25CF%2581%25CE%25BF%25CE%25BC%25CF%2580%25CE%25BF%25CF%2584%25CE%25B9%25CE%25BA%25CE%25AE/&amp;rct=j&amp;frm=1&amp;q=&amp;esrc=s&amp;sa=U&amp;ved=0ahUKEwjYq5uqk_PaAhWDsaQKHSNOBYkQwW4INDAQ&amp;usg=AOvVaw3s2vM_0YnHkRstVx2cHwW_"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cy/url?url=https://www.axion.edu.gr/%25CE%25B5%25CE%25BA%25CF%2580%25CE%25B1%25CE%25B9%25CE%25B4%25CE%25B5%25CF%2585%25CF%2584%25CE%25B9%25CE%25BA%25CE%25AE-%25CF%2581%25CE%25BF%25CE%25BC%25CF%2580%25CE%25BF%25CF%2584%25CE%25B9%25CE%25BA%25CE%25AE-%25CF%2583%25CF%2584%25CE%25BF-%25CE%25B1%25CE%25BE%25CE%25B9%25CE%25BF%25CE%25BD/&amp;rct=j&amp;frm=1&amp;q=&amp;esrc=s&amp;sa=U&amp;ved=0ahUKEwjcw9GwlPPaAhVD3KQKHThxBDY4KBDBbggqMAs&amp;usg=AOvVaw34Umm9QOEtSn1CoCvED9Jd"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www.google.com.cy/url?url=https://www.mama365.gr/6689/lego-mindstorms-paihnidi-kai-ekpaidefsh-se-allo.html&amp;rct=j&amp;frm=1&amp;q=&amp;esrc=s&amp;sa=U&amp;ved=0ahUKEwjcw9GwlPPaAhVD3KQKHThxBDY4KBDBbggYMAI&amp;usg=AOvVaw1KBpGmY9f3y6iig9FnlLVx"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Ρομποτική  </a:t>
            </a:r>
            <a:endParaRPr lang="el-GR" dirty="0"/>
          </a:p>
        </p:txBody>
      </p:sp>
      <p:sp>
        <p:nvSpPr>
          <p:cNvPr id="3" name="Subtitle 2"/>
          <p:cNvSpPr>
            <a:spLocks noGrp="1"/>
          </p:cNvSpPr>
          <p:nvPr>
            <p:ph type="subTitle" idx="1"/>
          </p:nvPr>
        </p:nvSpPr>
        <p:spPr/>
        <p:txBody>
          <a:bodyPr/>
          <a:lstStyle/>
          <a:p>
            <a:r>
              <a:rPr lang="el-GR" dirty="0" smtClean="0"/>
              <a:t>Ηλίας και Παναγιώτης</a:t>
            </a:r>
            <a:endParaRPr lang="el-GR" dirty="0"/>
          </a:p>
        </p:txBody>
      </p:sp>
    </p:spTree>
    <p:extLst>
      <p:ext uri="{BB962C8B-B14F-4D97-AF65-F5344CB8AC3E}">
        <p14:creationId xmlns:p14="http://schemas.microsoft.com/office/powerpoint/2010/main" val="1509545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Ρομποτική </a:t>
            </a:r>
            <a:endParaRPr lang="el-GR" dirty="0"/>
          </a:p>
        </p:txBody>
      </p:sp>
      <p:sp>
        <p:nvSpPr>
          <p:cNvPr id="3" name="Content Placeholder 2"/>
          <p:cNvSpPr>
            <a:spLocks noGrp="1"/>
          </p:cNvSpPr>
          <p:nvPr>
            <p:ph idx="1"/>
          </p:nvPr>
        </p:nvSpPr>
        <p:spPr/>
        <p:txBody>
          <a:bodyPr/>
          <a:lstStyle/>
          <a:p>
            <a:r>
              <a:rPr lang="el-GR" dirty="0" smtClean="0"/>
              <a:t>Η </a:t>
            </a:r>
            <a:r>
              <a:rPr lang="el-GR" b="1" dirty="0" smtClean="0"/>
              <a:t>Ρομποτική</a:t>
            </a:r>
            <a:r>
              <a:rPr lang="el-GR" dirty="0" smtClean="0"/>
              <a:t> είναι ο κλάδος της επιστήμης που μελετά τις μηχανές εκείνες που μπορούν να αντικαταστήσουν τον άνθρωπο στην εκτέλεση μιας εργασίας, η οποία συνδυάζει τη φυσική δραστηριότητα με τη διαδικασία λήψης αποφάσεων.</a:t>
            </a:r>
            <a:endParaRPr lang="el-GR" dirty="0"/>
          </a:p>
        </p:txBody>
      </p:sp>
    </p:spTree>
    <p:extLst>
      <p:ext uri="{BB962C8B-B14F-4D97-AF65-F5344CB8AC3E}">
        <p14:creationId xmlns:p14="http://schemas.microsoft.com/office/powerpoint/2010/main" val="1336856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prstClr val="black"/>
                </a:solidFill>
              </a:rPr>
              <a:t>Ρομποτική</a:t>
            </a:r>
            <a:endParaRPr lang="el-GR" dirty="0"/>
          </a:p>
        </p:txBody>
      </p:sp>
      <p:sp>
        <p:nvSpPr>
          <p:cNvPr id="3" name="Content Placeholder 2"/>
          <p:cNvSpPr>
            <a:spLocks noGrp="1"/>
          </p:cNvSpPr>
          <p:nvPr>
            <p:ph idx="1"/>
          </p:nvPr>
        </p:nvSpPr>
        <p:spPr/>
        <p:txBody>
          <a:bodyPr>
            <a:normAutofit/>
          </a:bodyPr>
          <a:lstStyle/>
          <a:p>
            <a:r>
              <a:rPr lang="el-GR" dirty="0" smtClean="0"/>
              <a:t>Το 1961 κατασκευάζεται και τίθεται σε λειτουργία το πρώτο βιομηχανικό ρομπότ. Σύμφωνα με έναν ευρέως αποδεκτό ορισμό, χρονολογούμενο από το 1980, ένα βιομηχανικό ρομπότ είναι μια επαναπρογραμματιζόμενη μηχανή σχεδιασμένη να μετακινεί αντικείμενα, εργαλεία ή διατάξεις μέσω μιας ποικιλίας προγραμματιζόμενων κινήσεων, για την εκτέλεση εργασιών.</a:t>
            </a:r>
            <a:endParaRPr lang="el-GR" dirty="0"/>
          </a:p>
        </p:txBody>
      </p:sp>
    </p:spTree>
    <p:extLst>
      <p:ext uri="{BB962C8B-B14F-4D97-AF65-F5344CB8AC3E}">
        <p14:creationId xmlns:p14="http://schemas.microsoft.com/office/powerpoint/2010/main" val="2793339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Φωτογραφίες ρομποτικής  </a:t>
            </a:r>
            <a:endParaRPr lang="el-GR"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36912"/>
            <a:ext cx="1944216" cy="2425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492896"/>
            <a:ext cx="2081399"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Αποτέλεσμα εικόνας για ρομποτικη">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3206" y="2967614"/>
            <a:ext cx="2351516" cy="1763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56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Φωτογραφίες ρομποτικής </a:t>
            </a:r>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56992"/>
            <a:ext cx="2088232" cy="156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Αποτέλεσμα εικόνας για ρομποτικη">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385766"/>
            <a:ext cx="2880320" cy="163077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Αποτέλεσμα εικόνας για ρομποτικη">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0152" y="3356992"/>
            <a:ext cx="2896929" cy="1569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186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95</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Ρομποτική  </vt:lpstr>
      <vt:lpstr>Ρομποτική </vt:lpstr>
      <vt:lpstr>Ρομποτική</vt:lpstr>
      <vt:lpstr>Φωτογραφίες ρομποτικής  </vt:lpstr>
      <vt:lpstr>Φωτογραφίες ρομποτικής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Ρομποτική</dc:title>
  <dc:creator>Student</dc:creator>
  <cp:lastModifiedBy>Student</cp:lastModifiedBy>
  <cp:revision>2</cp:revision>
  <dcterms:created xsi:type="dcterms:W3CDTF">2018-05-07T08:06:23Z</dcterms:created>
  <dcterms:modified xsi:type="dcterms:W3CDTF">2018-05-07T08:17:53Z</dcterms:modified>
</cp:coreProperties>
</file>