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181"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0"/>
          <p:cNvSpPr/>
          <p:nvPr/>
        </p:nvSpPr>
        <p:spPr>
          <a:xfrm>
            <a:off x="0" y="3866924"/>
            <a:ext cx="9144000" cy="2991075"/>
          </a:xfrm>
          <a:prstGeom prst="rect">
            <a:avLst/>
          </a:prstGeom>
          <a:gradFill>
            <a:gsLst>
              <a:gs pos="0">
                <a:srgbClr val="FFFFFF">
                  <a:alpha val="91000"/>
                </a:srgbClr>
              </a:gs>
              <a:gs pos="100000">
                <a:srgbClr val="FFFFFF">
                  <a:alpha val="76000"/>
                </a:srgbClr>
              </a:gs>
            </a:gsLst>
            <a:path path="circle">
              <a:fillToRect l="50000" t="50000" r="50000" b="50000"/>
            </a:path>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3" name="Rectangle 11"/>
          <p:cNvSpPr/>
          <p:nvPr/>
        </p:nvSpPr>
        <p:spPr>
          <a:xfrm>
            <a:off x="0" y="0"/>
            <a:ext cx="9144000" cy="3866924"/>
          </a:xfrm>
          <a:prstGeom prst="rect">
            <a:avLst/>
          </a:prstGeom>
          <a:gradFill>
            <a:gsLst>
              <a:gs pos="0">
                <a:srgbClr val="FFFFFF">
                  <a:alpha val="89000"/>
                </a:srgbClr>
              </a:gs>
              <a:gs pos="100000">
                <a:srgbClr val="FFFFFF">
                  <a:alpha val="62000"/>
                </a:srgbClr>
              </a:gs>
            </a:gsLst>
            <a:path path="circle">
              <a:fillToRect l="50000" t="50000" r="50000" b="50000"/>
            </a:path>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4" name="Rectangle 12"/>
          <p:cNvSpPr/>
          <p:nvPr/>
        </p:nvSpPr>
        <p:spPr>
          <a:xfrm>
            <a:off x="0" y="2652308"/>
            <a:ext cx="9144000" cy="2286000"/>
          </a:xfrm>
          <a:prstGeom prst="rect">
            <a:avLst/>
          </a:prstGeom>
          <a:gradFill>
            <a:gsLst>
              <a:gs pos="0">
                <a:srgbClr val="FFFFFF">
                  <a:alpha val="0"/>
                </a:srgbClr>
              </a:gs>
              <a:gs pos="100000">
                <a:srgbClr val="FFFFFF">
                  <a:alpha val="30000"/>
                </a:srgbClr>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5" name="Oval 13"/>
          <p:cNvSpPr/>
          <p:nvPr/>
        </p:nvSpPr>
        <p:spPr>
          <a:xfrm>
            <a:off x="0" y="1600200"/>
            <a:ext cx="9144000" cy="5105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FFFFFF"/>
              </a:gs>
              <a:gs pos="100000">
                <a:srgbClr val="FFFFFF">
                  <a:alpha val="0"/>
                </a:srgbClr>
              </a:gs>
            </a:gsLst>
            <a:path path="circle">
              <a:fillToRect l="50000" t="50000" r="50000" b="50000"/>
            </a:path>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6" name="Subtitle 2"/>
          <p:cNvSpPr txBox="1">
            <a:spLocks noGrp="1"/>
          </p:cNvSpPr>
          <p:nvPr>
            <p:ph type="subTitle" idx="1"/>
          </p:nvPr>
        </p:nvSpPr>
        <p:spPr>
          <a:xfrm>
            <a:off x="1473793" y="5052544"/>
            <a:ext cx="5637010" cy="882121"/>
          </a:xfrm>
        </p:spPr>
        <p:txBody>
          <a:bodyPr/>
          <a:lstStyle>
            <a:lvl1pPr marL="0" indent="0">
              <a:buNone/>
              <a:defRPr>
                <a:solidFill>
                  <a:srgbClr val="212745"/>
                </a:solidFill>
              </a:defRPr>
            </a:lvl1pPr>
          </a:lstStyle>
          <a:p>
            <a:pPr lvl="0"/>
            <a:r>
              <a:rPr lang="en-US"/>
              <a:t>Click to edit Master subtitle style</a:t>
            </a:r>
          </a:p>
        </p:txBody>
      </p:sp>
      <p:sp>
        <p:nvSpPr>
          <p:cNvPr id="7" name="Date Placeholder 3"/>
          <p:cNvSpPr txBox="1">
            <a:spLocks noGrp="1"/>
          </p:cNvSpPr>
          <p:nvPr>
            <p:ph type="dt" sz="half" idx="7"/>
          </p:nvPr>
        </p:nvSpPr>
        <p:spPr/>
        <p:txBody>
          <a:bodyPr/>
          <a:lstStyle>
            <a:lvl1pPr>
              <a:defRPr/>
            </a:lvl1pPr>
          </a:lstStyle>
          <a:p>
            <a:pPr lvl="0"/>
            <a:fld id="{C11A7D2A-74D6-4CDA-918D-92E293B53C6E}" type="datetime1">
              <a:rPr lang="el-GR"/>
              <a:pPr lvl="0"/>
              <a:t>7/5/2018</a:t>
            </a:fld>
            <a:endParaRPr lang="el-GR"/>
          </a:p>
        </p:txBody>
      </p:sp>
      <p:sp>
        <p:nvSpPr>
          <p:cNvPr id="8" name="Footer Placeholder 4"/>
          <p:cNvSpPr txBox="1">
            <a:spLocks noGrp="1"/>
          </p:cNvSpPr>
          <p:nvPr>
            <p:ph type="ftr" sz="quarter" idx="9"/>
          </p:nvPr>
        </p:nvSpPr>
        <p:spPr/>
        <p:txBody>
          <a:bodyPr/>
          <a:lstStyle>
            <a:lvl1pPr>
              <a:defRPr/>
            </a:lvl1pPr>
          </a:lstStyle>
          <a:p>
            <a:pPr lvl="0"/>
            <a:endParaRPr lang="el-GR"/>
          </a:p>
        </p:txBody>
      </p:sp>
      <p:sp>
        <p:nvSpPr>
          <p:cNvPr id="9" name="Slide Number Placeholder 5"/>
          <p:cNvSpPr txBox="1">
            <a:spLocks noGrp="1"/>
          </p:cNvSpPr>
          <p:nvPr>
            <p:ph type="sldNum" sz="quarter" idx="8"/>
          </p:nvPr>
        </p:nvSpPr>
        <p:spPr/>
        <p:txBody>
          <a:bodyPr/>
          <a:lstStyle>
            <a:lvl1pPr>
              <a:defRPr/>
            </a:lvl1pPr>
          </a:lstStyle>
          <a:p>
            <a:pPr lvl="0"/>
            <a:fld id="{FCD1BC8D-A076-4520-8B04-71836691F30A}" type="slidenum">
              <a:t>‹#›</a:t>
            </a:fld>
            <a:endParaRPr lang="el-GR"/>
          </a:p>
        </p:txBody>
      </p:sp>
      <p:sp>
        <p:nvSpPr>
          <p:cNvPr id="10" name="Title 1"/>
          <p:cNvSpPr txBox="1">
            <a:spLocks noGrp="1"/>
          </p:cNvSpPr>
          <p:nvPr>
            <p:ph type="ctrTitle"/>
          </p:nvPr>
        </p:nvSpPr>
        <p:spPr>
          <a:xfrm>
            <a:off x="817583" y="3132286"/>
            <a:ext cx="7175351" cy="1793165"/>
          </a:xfrm>
        </p:spPr>
        <p:txBody>
          <a:bodyPr/>
          <a:lstStyle>
            <a:lvl1pPr marL="640080" indent="-457200" algn="l">
              <a:defRPr sz="5400"/>
            </a:lvl1pPr>
          </a:lstStyle>
          <a:p>
            <a:pPr lvl="0"/>
            <a:r>
              <a:rPr lang="en-US"/>
              <a:t>Click to edit Master title style</a:t>
            </a:r>
          </a:p>
        </p:txBody>
      </p:sp>
    </p:spTree>
    <p:extLst>
      <p:ext uri="{BB962C8B-B14F-4D97-AF65-F5344CB8AC3E}">
        <p14:creationId xmlns:p14="http://schemas.microsoft.com/office/powerpoint/2010/main" val="3282755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904996" y="731520"/>
            <a:ext cx="6400800" cy="347472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A59C7563-C3E2-4B55-A750-0A4FA2D4D557}" type="datetime1">
              <a:rPr lang="el-GR"/>
              <a:pPr lvl="0"/>
              <a:t>7/5/2018</a:t>
            </a:fld>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EF3436AE-0969-4D0A-93EF-D9C7C56CAD93}" type="slidenum">
              <a:t>‹#›</a:t>
            </a:fld>
            <a:endParaRPr lang="el-GR"/>
          </a:p>
        </p:txBody>
      </p:sp>
    </p:spTree>
    <p:extLst>
      <p:ext uri="{BB962C8B-B14F-4D97-AF65-F5344CB8AC3E}">
        <p14:creationId xmlns:p14="http://schemas.microsoft.com/office/powerpoint/2010/main" val="2471313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1153762" y="376513"/>
            <a:ext cx="2057400" cy="5238341"/>
          </a:xfrm>
        </p:spPr>
        <p:txBody>
          <a:bodyPr vert="eaVert"/>
          <a:lstStyle>
            <a:lvl1pPr algn="l">
              <a:defRPr/>
            </a:lvl1pPr>
          </a:lstStyle>
          <a:p>
            <a:pPr lvl="0"/>
            <a:r>
              <a:rPr lang="en-US"/>
              <a:t>Click to edit Master title style</a:t>
            </a:r>
          </a:p>
        </p:txBody>
      </p:sp>
      <p:sp>
        <p:nvSpPr>
          <p:cNvPr id="3" name="Vertical Text Placeholder 2"/>
          <p:cNvSpPr txBox="1">
            <a:spLocks noGrp="1"/>
          </p:cNvSpPr>
          <p:nvPr>
            <p:ph type="body" orient="vert" idx="1"/>
          </p:nvPr>
        </p:nvSpPr>
        <p:spPr>
          <a:xfrm>
            <a:off x="3324109" y="731520"/>
            <a:ext cx="4829284" cy="4894728"/>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BB00BCB3-4F49-44CB-8098-B151A2C755F2}" type="datetime1">
              <a:rPr lang="el-GR"/>
              <a:pPr lvl="0"/>
              <a:t>7/5/2018</a:t>
            </a:fld>
            <a:endParaRPr lang="el-GR"/>
          </a:p>
        </p:txBody>
      </p:sp>
      <p:sp>
        <p:nvSpPr>
          <p:cNvPr id="5" name="Footer Placeholder 4"/>
          <p:cNvSpPr txBox="1">
            <a:spLocks noGrp="1"/>
          </p:cNvSpPr>
          <p:nvPr>
            <p:ph type="ftr" sz="quarter" idx="9"/>
          </p:nvPr>
        </p:nvSpPr>
        <p:spPr/>
        <p:txBody>
          <a:bodyPr/>
          <a:lstStyle>
            <a:lvl1pPr>
              <a:defRPr/>
            </a:lvl1pPr>
          </a:lstStyle>
          <a:p>
            <a:pPr lvl="0"/>
            <a:endParaRPr lang="el-GR"/>
          </a:p>
        </p:txBody>
      </p:sp>
      <p:sp>
        <p:nvSpPr>
          <p:cNvPr id="6" name="Slide Number Placeholder 5"/>
          <p:cNvSpPr txBox="1">
            <a:spLocks noGrp="1"/>
          </p:cNvSpPr>
          <p:nvPr>
            <p:ph type="sldNum" sz="quarter" idx="8"/>
          </p:nvPr>
        </p:nvSpPr>
        <p:spPr/>
        <p:txBody>
          <a:bodyPr/>
          <a:lstStyle>
            <a:lvl1pPr>
              <a:defRPr/>
            </a:lvl1pPr>
          </a:lstStyle>
          <a:p>
            <a:pPr lvl="0"/>
            <a:fld id="{B7A8190C-B3BE-4287-89D2-77418A8D3144}" type="slidenum">
              <a:t>‹#›</a:t>
            </a:fld>
            <a:endParaRPr lang="el-GR"/>
          </a:p>
        </p:txBody>
      </p:sp>
    </p:spTree>
    <p:extLst>
      <p:ext uri="{BB962C8B-B14F-4D97-AF65-F5344CB8AC3E}">
        <p14:creationId xmlns:p14="http://schemas.microsoft.com/office/powerpoint/2010/main" val="4016732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F79AB3BF-3603-4A19-ABF1-EC569A59AA26}" type="datetime1">
              <a:rPr lang="el-GR"/>
              <a:pPr lvl="0"/>
              <a:t>7/5/2018</a:t>
            </a:fld>
            <a:endParaRPr lang="el-GR"/>
          </a:p>
        </p:txBody>
      </p:sp>
      <p:sp>
        <p:nvSpPr>
          <p:cNvPr id="3" name="Footer Placeholder 4"/>
          <p:cNvSpPr txBox="1">
            <a:spLocks noGrp="1"/>
          </p:cNvSpPr>
          <p:nvPr>
            <p:ph type="ftr" sz="quarter" idx="9"/>
          </p:nvPr>
        </p:nvSpPr>
        <p:spPr/>
        <p:txBody>
          <a:bodyPr/>
          <a:lstStyle>
            <a:lvl1pPr>
              <a:defRPr/>
            </a:lvl1pPr>
          </a:lstStyle>
          <a:p>
            <a:pPr lvl="0"/>
            <a:endParaRPr lang="el-GR"/>
          </a:p>
        </p:txBody>
      </p:sp>
      <p:sp>
        <p:nvSpPr>
          <p:cNvPr id="4" name="Slide Number Placeholder 5"/>
          <p:cNvSpPr txBox="1">
            <a:spLocks noGrp="1"/>
          </p:cNvSpPr>
          <p:nvPr>
            <p:ph type="sldNum" sz="quarter" idx="8"/>
          </p:nvPr>
        </p:nvSpPr>
        <p:spPr/>
        <p:txBody>
          <a:bodyPr/>
          <a:lstStyle>
            <a:lvl1pPr>
              <a:defRPr/>
            </a:lvl1pPr>
          </a:lstStyle>
          <a:p>
            <a:pPr lvl="0"/>
            <a:fld id="{34EA1209-3202-467F-A197-0CF5755BFE88}" type="slidenum">
              <a:t>‹#›</a:t>
            </a:fld>
            <a:endParaRPr lang="el-GR"/>
          </a:p>
        </p:txBody>
      </p:sp>
      <p:sp>
        <p:nvSpPr>
          <p:cNvPr id="5" name="Title 7"/>
          <p:cNvSpPr txBox="1">
            <a:spLocks noGrp="1"/>
          </p:cNvSpPr>
          <p:nvPr>
            <p:ph type="title"/>
          </p:nvPr>
        </p:nvSpPr>
        <p:spPr/>
        <p:txBody>
          <a:bodyPr/>
          <a:lstStyle>
            <a:lvl1pPr>
              <a:defRPr/>
            </a:lvl1pPr>
          </a:lstStyle>
          <a:p>
            <a:pPr lvl="0"/>
            <a:r>
              <a:rPr lang="en-US"/>
              <a:t>Click to edit Master title style</a:t>
            </a:r>
          </a:p>
        </p:txBody>
      </p:sp>
      <p:sp>
        <p:nvSpPr>
          <p:cNvPr id="6" name="Content Placeholder 9"/>
          <p:cNvSpPr txBox="1">
            <a:spLocks noGrp="1"/>
          </p:cNvSpPr>
          <p:nvPr>
            <p:ph idx="1"/>
          </p:nvPr>
        </p:nvSpPr>
        <p:spPr>
          <a:xfrm>
            <a:off x="1143000" y="731520"/>
            <a:ext cx="6400800" cy="347472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4111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6"/>
          <p:cNvSpPr/>
          <p:nvPr/>
        </p:nvSpPr>
        <p:spPr>
          <a:xfrm>
            <a:off x="0" y="3866924"/>
            <a:ext cx="9144000" cy="2991075"/>
          </a:xfrm>
          <a:prstGeom prst="rect">
            <a:avLst/>
          </a:prstGeom>
          <a:gradFill>
            <a:gsLst>
              <a:gs pos="0">
                <a:srgbClr val="FFFFFF">
                  <a:alpha val="92000"/>
                </a:srgbClr>
              </a:gs>
              <a:gs pos="100000">
                <a:srgbClr val="FFFFFF">
                  <a:alpha val="77000"/>
                </a:srgbClr>
              </a:gs>
            </a:gsLst>
            <a:path path="circle">
              <a:fillToRect l="50000" t="50000" r="50000" b="50000"/>
            </a:path>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3" name="Rectangle 7"/>
          <p:cNvSpPr/>
          <p:nvPr/>
        </p:nvSpPr>
        <p:spPr>
          <a:xfrm>
            <a:off x="0" y="0"/>
            <a:ext cx="9144000" cy="3866924"/>
          </a:xfrm>
          <a:prstGeom prst="rect">
            <a:avLst/>
          </a:prstGeom>
          <a:gradFill>
            <a:gsLst>
              <a:gs pos="0">
                <a:srgbClr val="FFFFFF">
                  <a:alpha val="90000"/>
                </a:srgbClr>
              </a:gs>
              <a:gs pos="100000">
                <a:srgbClr val="FFFFFF">
                  <a:alpha val="63000"/>
                </a:srgbClr>
              </a:gs>
            </a:gsLst>
            <a:path path="circle">
              <a:fillToRect l="50000" t="50000" r="50000" b="50000"/>
            </a:path>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4" name="Rectangle 8"/>
          <p:cNvSpPr/>
          <p:nvPr/>
        </p:nvSpPr>
        <p:spPr>
          <a:xfrm>
            <a:off x="0" y="2652308"/>
            <a:ext cx="9144000" cy="2286000"/>
          </a:xfrm>
          <a:prstGeom prst="rect">
            <a:avLst/>
          </a:prstGeom>
          <a:gradFill>
            <a:gsLst>
              <a:gs pos="0">
                <a:srgbClr val="FFFFFF">
                  <a:alpha val="0"/>
                </a:srgbClr>
              </a:gs>
              <a:gs pos="100000">
                <a:srgbClr val="FFFFFF">
                  <a:alpha val="30000"/>
                </a:srgbClr>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5" name="Oval 9"/>
          <p:cNvSpPr/>
          <p:nvPr/>
        </p:nvSpPr>
        <p:spPr>
          <a:xfrm>
            <a:off x="0" y="1600200"/>
            <a:ext cx="9144000" cy="5105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FFFFFF"/>
              </a:gs>
              <a:gs pos="100000">
                <a:srgbClr val="FFFFFF">
                  <a:alpha val="0"/>
                </a:srgbClr>
              </a:gs>
            </a:gsLst>
            <a:path path="circle">
              <a:fillToRect l="50000" t="50000" r="50000" b="50000"/>
            </a:path>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6" name="Title 1"/>
          <p:cNvSpPr txBox="1">
            <a:spLocks noGrp="1"/>
          </p:cNvSpPr>
          <p:nvPr>
            <p:ph type="title"/>
          </p:nvPr>
        </p:nvSpPr>
        <p:spPr>
          <a:xfrm>
            <a:off x="2033195" y="2172650"/>
            <a:ext cx="5966670" cy="2423342"/>
          </a:xfrm>
        </p:spPr>
        <p:txBody>
          <a:bodyPr anchor="b"/>
          <a:lstStyle>
            <a:lvl1pPr>
              <a:defRPr/>
            </a:lvl1pPr>
          </a:lstStyle>
          <a:p>
            <a:pPr lvl="0"/>
            <a:r>
              <a:rPr lang="en-US"/>
              <a:t>Click to edit Master title style</a:t>
            </a:r>
          </a:p>
        </p:txBody>
      </p:sp>
      <p:sp>
        <p:nvSpPr>
          <p:cNvPr id="7" name="Text Placeholder 2"/>
          <p:cNvSpPr txBox="1">
            <a:spLocks noGrp="1"/>
          </p:cNvSpPr>
          <p:nvPr>
            <p:ph type="body" idx="1"/>
          </p:nvPr>
        </p:nvSpPr>
        <p:spPr>
          <a:xfrm>
            <a:off x="2022442" y="4607515"/>
            <a:ext cx="5970492" cy="835459"/>
          </a:xfrm>
        </p:spPr>
        <p:txBody>
          <a:bodyPr/>
          <a:lstStyle>
            <a:lvl1pPr marL="0" indent="0" algn="r">
              <a:buNone/>
              <a:defRPr sz="2000">
                <a:solidFill>
                  <a:srgbClr val="212745"/>
                </a:solidFill>
              </a:defRPr>
            </a:lvl1pPr>
          </a:lstStyle>
          <a:p>
            <a:pPr lvl="0"/>
            <a:r>
              <a:rPr lang="en-US"/>
              <a:t>Click to edit Master text styles</a:t>
            </a:r>
          </a:p>
        </p:txBody>
      </p:sp>
      <p:sp>
        <p:nvSpPr>
          <p:cNvPr id="8" name="Date Placeholder 3"/>
          <p:cNvSpPr txBox="1">
            <a:spLocks noGrp="1"/>
          </p:cNvSpPr>
          <p:nvPr>
            <p:ph type="dt" sz="half" idx="7"/>
          </p:nvPr>
        </p:nvSpPr>
        <p:spPr/>
        <p:txBody>
          <a:bodyPr/>
          <a:lstStyle>
            <a:lvl1pPr>
              <a:defRPr/>
            </a:lvl1pPr>
          </a:lstStyle>
          <a:p>
            <a:pPr lvl="0"/>
            <a:fld id="{E64ADF0E-2780-4471-8EFB-060BB13BB3E3}" type="datetime1">
              <a:rPr lang="el-GR"/>
              <a:pPr lvl="0"/>
              <a:t>7/5/2018</a:t>
            </a:fld>
            <a:endParaRPr lang="el-GR"/>
          </a:p>
        </p:txBody>
      </p:sp>
      <p:sp>
        <p:nvSpPr>
          <p:cNvPr id="9" name="Footer Placeholder 4"/>
          <p:cNvSpPr txBox="1">
            <a:spLocks noGrp="1"/>
          </p:cNvSpPr>
          <p:nvPr>
            <p:ph type="ftr" sz="quarter" idx="9"/>
          </p:nvPr>
        </p:nvSpPr>
        <p:spPr/>
        <p:txBody>
          <a:bodyPr/>
          <a:lstStyle>
            <a:lvl1pPr>
              <a:defRPr/>
            </a:lvl1pPr>
          </a:lstStyle>
          <a:p>
            <a:pPr lvl="0"/>
            <a:endParaRPr lang="el-GR"/>
          </a:p>
        </p:txBody>
      </p:sp>
      <p:sp>
        <p:nvSpPr>
          <p:cNvPr id="10" name="Slide Number Placeholder 5"/>
          <p:cNvSpPr txBox="1">
            <a:spLocks noGrp="1"/>
          </p:cNvSpPr>
          <p:nvPr>
            <p:ph type="sldNum" sz="quarter" idx="8"/>
          </p:nvPr>
        </p:nvSpPr>
        <p:spPr/>
        <p:txBody>
          <a:bodyPr/>
          <a:lstStyle>
            <a:lvl1pPr>
              <a:defRPr/>
            </a:lvl1pPr>
          </a:lstStyle>
          <a:p>
            <a:pPr lvl="0"/>
            <a:fld id="{CA9E28A6-8492-44FD-97B0-234C91A99C8F}" type="slidenum">
              <a:t>‹#›</a:t>
            </a:fld>
            <a:endParaRPr lang="el-GR"/>
          </a:p>
        </p:txBody>
      </p:sp>
    </p:spTree>
    <p:extLst>
      <p:ext uri="{BB962C8B-B14F-4D97-AF65-F5344CB8AC3E}">
        <p14:creationId xmlns:p14="http://schemas.microsoft.com/office/powerpoint/2010/main" val="1917994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Date Placeholder 4"/>
          <p:cNvSpPr txBox="1">
            <a:spLocks noGrp="1"/>
          </p:cNvSpPr>
          <p:nvPr>
            <p:ph type="dt" sz="half" idx="7"/>
          </p:nvPr>
        </p:nvSpPr>
        <p:spPr/>
        <p:txBody>
          <a:bodyPr/>
          <a:lstStyle>
            <a:lvl1pPr>
              <a:defRPr/>
            </a:lvl1pPr>
          </a:lstStyle>
          <a:p>
            <a:pPr lvl="0"/>
            <a:fld id="{CCE05B45-4273-4AF3-8F8B-9D26D9BA83B2}" type="datetime1">
              <a:rPr lang="el-GR"/>
              <a:pPr lvl="0"/>
              <a:t>7/5/2018</a:t>
            </a:fld>
            <a:endParaRPr lang="el-GR"/>
          </a:p>
        </p:txBody>
      </p:sp>
      <p:sp>
        <p:nvSpPr>
          <p:cNvPr id="3" name="Footer Placeholder 5"/>
          <p:cNvSpPr txBox="1">
            <a:spLocks noGrp="1"/>
          </p:cNvSpPr>
          <p:nvPr>
            <p:ph type="ftr" sz="quarter" idx="9"/>
          </p:nvPr>
        </p:nvSpPr>
        <p:spPr/>
        <p:txBody>
          <a:bodyPr/>
          <a:lstStyle>
            <a:lvl1pPr>
              <a:defRPr/>
            </a:lvl1pPr>
          </a:lstStyle>
          <a:p>
            <a:pPr lvl="0"/>
            <a:endParaRPr lang="el-GR"/>
          </a:p>
        </p:txBody>
      </p:sp>
      <p:sp>
        <p:nvSpPr>
          <p:cNvPr id="4" name="Slide Number Placeholder 6"/>
          <p:cNvSpPr txBox="1">
            <a:spLocks noGrp="1"/>
          </p:cNvSpPr>
          <p:nvPr>
            <p:ph type="sldNum" sz="quarter" idx="8"/>
          </p:nvPr>
        </p:nvSpPr>
        <p:spPr/>
        <p:txBody>
          <a:bodyPr/>
          <a:lstStyle>
            <a:lvl1pPr>
              <a:defRPr/>
            </a:lvl1pPr>
          </a:lstStyle>
          <a:p>
            <a:pPr lvl="0"/>
            <a:fld id="{DFB4AAF5-8548-4209-A29F-F7DF9F1F394D}" type="slidenum">
              <a:t>‹#›</a:t>
            </a:fld>
            <a:endParaRPr lang="el-GR"/>
          </a:p>
        </p:txBody>
      </p:sp>
      <p:sp>
        <p:nvSpPr>
          <p:cNvPr id="5" name="Title 7"/>
          <p:cNvSpPr txBox="1">
            <a:spLocks noGrp="1"/>
          </p:cNvSpPr>
          <p:nvPr>
            <p:ph type="title"/>
          </p:nvPr>
        </p:nvSpPr>
        <p:spPr/>
        <p:txBody>
          <a:bodyPr/>
          <a:lstStyle>
            <a:lvl1pPr>
              <a:defRPr/>
            </a:lvl1pPr>
          </a:lstStyle>
          <a:p>
            <a:pPr lvl="0"/>
            <a:r>
              <a:rPr lang="en-US"/>
              <a:t>Click to edit Master title style</a:t>
            </a:r>
          </a:p>
        </p:txBody>
      </p:sp>
      <p:sp>
        <p:nvSpPr>
          <p:cNvPr id="6" name="Content Placeholder 8"/>
          <p:cNvSpPr txBox="1">
            <a:spLocks noGrp="1"/>
          </p:cNvSpPr>
          <p:nvPr>
            <p:ph idx="1"/>
          </p:nvPr>
        </p:nvSpPr>
        <p:spPr>
          <a:xfrm>
            <a:off x="1143000" y="731520"/>
            <a:ext cx="3346704" cy="347472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0"/>
          <p:cNvSpPr txBox="1">
            <a:spLocks noGrp="1"/>
          </p:cNvSpPr>
          <p:nvPr>
            <p:ph idx="2"/>
          </p:nvPr>
        </p:nvSpPr>
        <p:spPr>
          <a:xfrm>
            <a:off x="4645152" y="731520"/>
            <a:ext cx="3346704" cy="347472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2321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ext Placeholder 2"/>
          <p:cNvSpPr txBox="1">
            <a:spLocks noGrp="1"/>
          </p:cNvSpPr>
          <p:nvPr>
            <p:ph type="body" idx="1"/>
          </p:nvPr>
        </p:nvSpPr>
        <p:spPr>
          <a:xfrm>
            <a:off x="1143000" y="731520"/>
            <a:ext cx="3346704" cy="639759"/>
          </a:xfrm>
        </p:spPr>
        <p:txBody>
          <a:bodyPr anchor="b" anchorCtr="1"/>
          <a:lstStyle>
            <a:lvl1pPr marL="0" indent="0" algn="ctr">
              <a:spcBef>
                <a:spcPts val="600"/>
              </a:spcBef>
              <a:buNone/>
              <a:defRPr sz="2400" b="1">
                <a:solidFill>
                  <a:srgbClr val="000000"/>
                </a:solidFill>
              </a:defRPr>
            </a:lvl1pPr>
          </a:lstStyle>
          <a:p>
            <a:pPr lvl="0"/>
            <a:r>
              <a:rPr lang="en-US"/>
              <a:t>Click to edit Master text styles</a:t>
            </a:r>
          </a:p>
        </p:txBody>
      </p:sp>
      <p:sp>
        <p:nvSpPr>
          <p:cNvPr id="3" name="Content Placeholder 3"/>
          <p:cNvSpPr txBox="1">
            <a:spLocks noGrp="1"/>
          </p:cNvSpPr>
          <p:nvPr>
            <p:ph idx="2"/>
          </p:nvPr>
        </p:nvSpPr>
        <p:spPr>
          <a:xfrm>
            <a:off x="1156450" y="1400330"/>
            <a:ext cx="3346704" cy="2743200"/>
          </a:xfrm>
        </p:spPr>
        <p:txBody>
          <a:bodyPr/>
          <a:lstStyle>
            <a:lvl1pPr>
              <a:spcBef>
                <a:spcPts val="400"/>
              </a:spcBef>
              <a:defRPr sz="1800"/>
            </a:lvl1pPr>
            <a:lvl2pPr>
              <a:spcBef>
                <a:spcPts val="400"/>
              </a:spcBef>
              <a:defRPr sz="1800"/>
            </a:lvl2pPr>
            <a:lvl3pPr>
              <a:defRPr sz="1600"/>
            </a:lvl3pPr>
            <a:lvl4pPr>
              <a:defRPr/>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p:cNvSpPr txBox="1">
            <a:spLocks noGrp="1"/>
          </p:cNvSpPr>
          <p:nvPr>
            <p:ph type="body" idx="3"/>
          </p:nvPr>
        </p:nvSpPr>
        <p:spPr>
          <a:xfrm>
            <a:off x="4647300" y="731520"/>
            <a:ext cx="3346704" cy="639759"/>
          </a:xfrm>
        </p:spPr>
        <p:txBody>
          <a:bodyPr anchor="b" anchorCtr="1"/>
          <a:lstStyle>
            <a:lvl1pPr marL="0" indent="0" algn="ctr">
              <a:spcBef>
                <a:spcPts val="600"/>
              </a:spcBef>
              <a:buNone/>
              <a:defRPr sz="2400" b="1">
                <a:solidFill>
                  <a:srgbClr val="000000"/>
                </a:solidFill>
              </a:defRPr>
            </a:lvl1pPr>
          </a:lstStyle>
          <a:p>
            <a:pPr lvl="0"/>
            <a:r>
              <a:rPr lang="en-US"/>
              <a:t>Click to edit Master text styles</a:t>
            </a:r>
          </a:p>
        </p:txBody>
      </p:sp>
      <p:sp>
        <p:nvSpPr>
          <p:cNvPr id="5" name="Content Placeholder 5"/>
          <p:cNvSpPr txBox="1">
            <a:spLocks noGrp="1"/>
          </p:cNvSpPr>
          <p:nvPr>
            <p:ph idx="4"/>
          </p:nvPr>
        </p:nvSpPr>
        <p:spPr>
          <a:xfrm>
            <a:off x="4645023" y="1399032"/>
            <a:ext cx="3346704" cy="2743200"/>
          </a:xfrm>
        </p:spPr>
        <p:txBody>
          <a:bodyPr/>
          <a:lstStyle>
            <a:lvl1pPr>
              <a:spcBef>
                <a:spcPts val="400"/>
              </a:spcBef>
              <a:defRPr sz="1800"/>
            </a:lvl1pPr>
            <a:lvl2pPr>
              <a:spcBef>
                <a:spcPts val="400"/>
              </a:spcBef>
              <a:defRPr sz="1800"/>
            </a:lvl2pPr>
            <a:lvl3pPr>
              <a:defRPr sz="1600"/>
            </a:lvl3pPr>
            <a:lvl4pPr>
              <a:defRPr/>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6"/>
          <p:cNvSpPr txBox="1">
            <a:spLocks noGrp="1"/>
          </p:cNvSpPr>
          <p:nvPr>
            <p:ph type="dt" sz="half" idx="7"/>
          </p:nvPr>
        </p:nvSpPr>
        <p:spPr/>
        <p:txBody>
          <a:bodyPr/>
          <a:lstStyle>
            <a:lvl1pPr>
              <a:defRPr/>
            </a:lvl1pPr>
          </a:lstStyle>
          <a:p>
            <a:pPr lvl="0"/>
            <a:fld id="{6A014B71-D4F4-469E-A657-84A6672B7A20}" type="datetime1">
              <a:rPr lang="el-GR"/>
              <a:pPr lvl="0"/>
              <a:t>7/5/2018</a:t>
            </a:fld>
            <a:endParaRPr lang="el-GR"/>
          </a:p>
        </p:txBody>
      </p:sp>
      <p:sp>
        <p:nvSpPr>
          <p:cNvPr id="7" name="Footer Placeholder 7"/>
          <p:cNvSpPr txBox="1">
            <a:spLocks noGrp="1"/>
          </p:cNvSpPr>
          <p:nvPr>
            <p:ph type="ftr" sz="quarter" idx="9"/>
          </p:nvPr>
        </p:nvSpPr>
        <p:spPr/>
        <p:txBody>
          <a:bodyPr/>
          <a:lstStyle>
            <a:lvl1pPr>
              <a:defRPr/>
            </a:lvl1pPr>
          </a:lstStyle>
          <a:p>
            <a:pPr lvl="0"/>
            <a:endParaRPr lang="el-GR"/>
          </a:p>
        </p:txBody>
      </p:sp>
      <p:sp>
        <p:nvSpPr>
          <p:cNvPr id="8" name="Slide Number Placeholder 8"/>
          <p:cNvSpPr txBox="1">
            <a:spLocks noGrp="1"/>
          </p:cNvSpPr>
          <p:nvPr>
            <p:ph type="sldNum" sz="quarter" idx="8"/>
          </p:nvPr>
        </p:nvSpPr>
        <p:spPr/>
        <p:txBody>
          <a:bodyPr/>
          <a:lstStyle>
            <a:lvl1pPr>
              <a:defRPr/>
            </a:lvl1pPr>
          </a:lstStyle>
          <a:p>
            <a:pPr lvl="0"/>
            <a:fld id="{32FD04A1-9D3C-4B34-8339-958693779A27}" type="slidenum">
              <a:t>‹#›</a:t>
            </a:fld>
            <a:endParaRPr lang="el-GR"/>
          </a:p>
        </p:txBody>
      </p:sp>
      <p:sp>
        <p:nvSpPr>
          <p:cNvPr id="9" name="Title 9"/>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3734341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801FCB44-CC27-4489-BC32-8FA638C83BB6}" type="datetime1">
              <a:rPr lang="el-GR"/>
              <a:pPr lvl="0"/>
              <a:t>7/5/2018</a:t>
            </a:fld>
            <a:endParaRPr lang="el-GR"/>
          </a:p>
        </p:txBody>
      </p:sp>
      <p:sp>
        <p:nvSpPr>
          <p:cNvPr id="4" name="Footer Placeholder 3"/>
          <p:cNvSpPr txBox="1">
            <a:spLocks noGrp="1"/>
          </p:cNvSpPr>
          <p:nvPr>
            <p:ph type="ftr" sz="quarter" idx="9"/>
          </p:nvPr>
        </p:nvSpPr>
        <p:spPr/>
        <p:txBody>
          <a:bodyPr/>
          <a:lstStyle>
            <a:lvl1pPr>
              <a:defRPr/>
            </a:lvl1pPr>
          </a:lstStyle>
          <a:p>
            <a:pPr lvl="0"/>
            <a:endParaRPr lang="el-GR"/>
          </a:p>
        </p:txBody>
      </p:sp>
      <p:sp>
        <p:nvSpPr>
          <p:cNvPr id="5" name="Slide Number Placeholder 4"/>
          <p:cNvSpPr txBox="1">
            <a:spLocks noGrp="1"/>
          </p:cNvSpPr>
          <p:nvPr>
            <p:ph type="sldNum" sz="quarter" idx="8"/>
          </p:nvPr>
        </p:nvSpPr>
        <p:spPr/>
        <p:txBody>
          <a:bodyPr/>
          <a:lstStyle>
            <a:lvl1pPr>
              <a:defRPr/>
            </a:lvl1pPr>
          </a:lstStyle>
          <a:p>
            <a:pPr lvl="0"/>
            <a:fld id="{08EE9A65-64C1-4BBE-A7BE-0FD5FBD7F70B}" type="slidenum">
              <a:t>‹#›</a:t>
            </a:fld>
            <a:endParaRPr lang="el-GR"/>
          </a:p>
        </p:txBody>
      </p:sp>
    </p:spTree>
    <p:extLst>
      <p:ext uri="{BB962C8B-B14F-4D97-AF65-F5344CB8AC3E}">
        <p14:creationId xmlns:p14="http://schemas.microsoft.com/office/powerpoint/2010/main" val="1321773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35E34AF0-D648-4A7A-B954-FE4BFDC4B416}" type="datetime1">
              <a:rPr lang="el-GR"/>
              <a:pPr lvl="0"/>
              <a:t>7/5/2018</a:t>
            </a:fld>
            <a:endParaRPr lang="el-GR"/>
          </a:p>
        </p:txBody>
      </p:sp>
      <p:sp>
        <p:nvSpPr>
          <p:cNvPr id="3" name="Footer Placeholder 2"/>
          <p:cNvSpPr txBox="1">
            <a:spLocks noGrp="1"/>
          </p:cNvSpPr>
          <p:nvPr>
            <p:ph type="ftr" sz="quarter" idx="9"/>
          </p:nvPr>
        </p:nvSpPr>
        <p:spPr/>
        <p:txBody>
          <a:bodyPr/>
          <a:lstStyle>
            <a:lvl1pPr>
              <a:defRPr/>
            </a:lvl1pPr>
          </a:lstStyle>
          <a:p>
            <a:pPr lvl="0"/>
            <a:endParaRPr lang="el-GR"/>
          </a:p>
        </p:txBody>
      </p:sp>
      <p:sp>
        <p:nvSpPr>
          <p:cNvPr id="4" name="Slide Number Placeholder 3"/>
          <p:cNvSpPr txBox="1">
            <a:spLocks noGrp="1"/>
          </p:cNvSpPr>
          <p:nvPr>
            <p:ph type="sldNum" sz="quarter" idx="8"/>
          </p:nvPr>
        </p:nvSpPr>
        <p:spPr/>
        <p:txBody>
          <a:bodyPr/>
          <a:lstStyle>
            <a:lvl1pPr>
              <a:defRPr/>
            </a:lvl1pPr>
          </a:lstStyle>
          <a:p>
            <a:pPr lvl="0"/>
            <a:fld id="{691BBDBD-87F9-4587-9E75-F60742359CAB}" type="slidenum">
              <a:t>‹#›</a:t>
            </a:fld>
            <a:endParaRPr lang="el-GR"/>
          </a:p>
        </p:txBody>
      </p:sp>
    </p:spTree>
    <p:extLst>
      <p:ext uri="{BB962C8B-B14F-4D97-AF65-F5344CB8AC3E}">
        <p14:creationId xmlns:p14="http://schemas.microsoft.com/office/powerpoint/2010/main" val="2440845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099" y="2209803"/>
            <a:ext cx="3636084" cy="1258488"/>
          </a:xfrm>
        </p:spPr>
        <p:txBody>
          <a:bodyPr anchor="b"/>
          <a:lstStyle>
            <a:lvl1pPr marL="228600" indent="-228600" algn="l">
              <a:defRPr sz="2800"/>
            </a:lvl1pPr>
          </a:lstStyle>
          <a:p>
            <a:pPr lvl="0"/>
            <a:r>
              <a:rPr lang="en-US"/>
              <a:t>Click to edit Master title style</a:t>
            </a:r>
          </a:p>
        </p:txBody>
      </p:sp>
      <p:sp>
        <p:nvSpPr>
          <p:cNvPr id="3" name="Content Placeholder 2"/>
          <p:cNvSpPr txBox="1">
            <a:spLocks noGrp="1"/>
          </p:cNvSpPr>
          <p:nvPr>
            <p:ph idx="1"/>
          </p:nvPr>
        </p:nvSpPr>
        <p:spPr>
          <a:xfrm>
            <a:off x="4593515" y="731520"/>
            <a:ext cx="4017087" cy="4894728"/>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1075764" y="3497799"/>
            <a:ext cx="3388656" cy="2139522"/>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51955E68-5E18-4362-8BD4-181E537690D8}" type="datetime1">
              <a:rPr lang="el-GR"/>
              <a:pPr lvl="0"/>
              <a:t>7/5/2018</a:t>
            </a:fld>
            <a:endParaRPr lang="el-GR"/>
          </a:p>
        </p:txBody>
      </p:sp>
      <p:sp>
        <p:nvSpPr>
          <p:cNvPr id="6" name="Footer Placeholder 5"/>
          <p:cNvSpPr txBox="1">
            <a:spLocks noGrp="1"/>
          </p:cNvSpPr>
          <p:nvPr>
            <p:ph type="ftr" sz="quarter" idx="9"/>
          </p:nvPr>
        </p:nvSpPr>
        <p:spPr/>
        <p:txBody>
          <a:bodyPr/>
          <a:lstStyle>
            <a:lvl1pPr>
              <a:defRPr/>
            </a:lvl1pPr>
          </a:lstStyle>
          <a:p>
            <a:pPr lvl="0"/>
            <a:endParaRPr lang="el-GR"/>
          </a:p>
        </p:txBody>
      </p:sp>
      <p:sp>
        <p:nvSpPr>
          <p:cNvPr id="7" name="Slide Number Placeholder 6"/>
          <p:cNvSpPr txBox="1">
            <a:spLocks noGrp="1"/>
          </p:cNvSpPr>
          <p:nvPr>
            <p:ph type="sldNum" sz="quarter" idx="8"/>
          </p:nvPr>
        </p:nvSpPr>
        <p:spPr/>
        <p:txBody>
          <a:bodyPr/>
          <a:lstStyle>
            <a:lvl1pPr>
              <a:defRPr/>
            </a:lvl1pPr>
          </a:lstStyle>
          <a:p>
            <a:pPr lvl="0"/>
            <a:fld id="{2CFBDCB9-FEC5-4575-86CF-41610C67AD9E}" type="slidenum">
              <a:t>‹#›</a:t>
            </a:fld>
            <a:endParaRPr lang="el-GR"/>
          </a:p>
        </p:txBody>
      </p:sp>
    </p:spTree>
    <p:extLst>
      <p:ext uri="{BB962C8B-B14F-4D97-AF65-F5344CB8AC3E}">
        <p14:creationId xmlns:p14="http://schemas.microsoft.com/office/powerpoint/2010/main" val="3160445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7"/>
          <p:cNvSpPr/>
          <p:nvPr/>
        </p:nvSpPr>
        <p:spPr>
          <a:xfrm>
            <a:off x="0" y="3866924"/>
            <a:ext cx="9144000" cy="2991075"/>
          </a:xfrm>
          <a:prstGeom prst="rect">
            <a:avLst/>
          </a:prstGeom>
          <a:gradFill>
            <a:gsLst>
              <a:gs pos="0">
                <a:srgbClr val="FFFFFF">
                  <a:alpha val="92000"/>
                </a:srgbClr>
              </a:gs>
              <a:gs pos="100000">
                <a:srgbClr val="FFFFFF">
                  <a:alpha val="77000"/>
                </a:srgbClr>
              </a:gs>
            </a:gsLst>
            <a:path path="circle">
              <a:fillToRect l="50000" t="50000" r="50000" b="50000"/>
            </a:path>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3" name="Rectangle 8"/>
          <p:cNvSpPr/>
          <p:nvPr/>
        </p:nvSpPr>
        <p:spPr>
          <a:xfrm>
            <a:off x="0" y="0"/>
            <a:ext cx="9144000" cy="3866924"/>
          </a:xfrm>
          <a:prstGeom prst="rect">
            <a:avLst/>
          </a:prstGeom>
          <a:gradFill>
            <a:gsLst>
              <a:gs pos="0">
                <a:srgbClr val="FFFFFF">
                  <a:alpha val="90000"/>
                </a:srgbClr>
              </a:gs>
              <a:gs pos="100000">
                <a:srgbClr val="FFFFFF">
                  <a:alpha val="63000"/>
                </a:srgbClr>
              </a:gs>
            </a:gsLst>
            <a:path path="circle">
              <a:fillToRect l="50000" t="50000" r="50000" b="50000"/>
            </a:path>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4" name="Rectangle 9"/>
          <p:cNvSpPr/>
          <p:nvPr/>
        </p:nvSpPr>
        <p:spPr>
          <a:xfrm>
            <a:off x="0" y="2652308"/>
            <a:ext cx="9144000" cy="2286000"/>
          </a:xfrm>
          <a:prstGeom prst="rect">
            <a:avLst/>
          </a:prstGeom>
          <a:gradFill>
            <a:gsLst>
              <a:gs pos="0">
                <a:srgbClr val="FFFFFF">
                  <a:alpha val="0"/>
                </a:srgbClr>
              </a:gs>
              <a:gs pos="100000">
                <a:srgbClr val="FFFFFF">
                  <a:alpha val="30000"/>
                </a:srgbClr>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5" name="Oval 10"/>
          <p:cNvSpPr/>
          <p:nvPr/>
        </p:nvSpPr>
        <p:spPr>
          <a:xfrm>
            <a:off x="0" y="1600200"/>
            <a:ext cx="9144000" cy="5105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FFFFFF"/>
              </a:gs>
              <a:gs pos="100000">
                <a:srgbClr val="FFFFFF">
                  <a:alpha val="0"/>
                </a:srgbClr>
              </a:gs>
            </a:gsLst>
            <a:path path="circle">
              <a:fillToRect l="50000" t="50000" r="50000" b="50000"/>
            </a:path>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6" name="Picture Placeholder 2"/>
          <p:cNvSpPr txBox="1">
            <a:spLocks noGrp="1"/>
          </p:cNvSpPr>
          <p:nvPr>
            <p:ph type="pic" idx="1"/>
          </p:nvPr>
        </p:nvSpPr>
        <p:spPr>
          <a:xfrm>
            <a:off x="4475174" y="1143000"/>
            <a:ext cx="4114800" cy="3127805"/>
          </a:xfrm>
          <a:solidFill>
            <a:srgbClr val="8CC9F7"/>
          </a:solidFill>
        </p:spPr>
        <p:txBody>
          <a:bodyPr anchorCtr="1"/>
          <a:lstStyle>
            <a:lvl1pPr marL="0" indent="0" algn="ctr">
              <a:buNone/>
              <a:defRPr sz="2000"/>
            </a:lvl1pPr>
          </a:lstStyle>
          <a:p>
            <a:pPr lvl="0"/>
            <a:r>
              <a:rPr lang="en-US"/>
              <a:t>Click icon to add picture</a:t>
            </a:r>
          </a:p>
        </p:txBody>
      </p:sp>
      <p:sp>
        <p:nvSpPr>
          <p:cNvPr id="7" name="Text Placeholder 3"/>
          <p:cNvSpPr txBox="1">
            <a:spLocks noGrp="1"/>
          </p:cNvSpPr>
          <p:nvPr>
            <p:ph type="body" idx="2"/>
          </p:nvPr>
        </p:nvSpPr>
        <p:spPr>
          <a:xfrm>
            <a:off x="877888" y="1010485"/>
            <a:ext cx="3694111" cy="2163022"/>
          </a:xfrm>
        </p:spPr>
        <p:txBody>
          <a:bodyPr anchor="b"/>
          <a:lstStyle>
            <a:lvl1pPr marL="182880">
              <a:spcBef>
                <a:spcPts val="400"/>
              </a:spcBef>
              <a:defRPr sz="1600"/>
            </a:lvl1pPr>
          </a:lstStyle>
          <a:p>
            <a:pPr lvl="0"/>
            <a:r>
              <a:rPr lang="en-US"/>
              <a:t>Click to edit Master text styles</a:t>
            </a:r>
          </a:p>
        </p:txBody>
      </p:sp>
      <p:sp>
        <p:nvSpPr>
          <p:cNvPr id="8" name="Date Placeholder 4"/>
          <p:cNvSpPr txBox="1">
            <a:spLocks noGrp="1"/>
          </p:cNvSpPr>
          <p:nvPr>
            <p:ph type="dt" sz="half" idx="7"/>
          </p:nvPr>
        </p:nvSpPr>
        <p:spPr/>
        <p:txBody>
          <a:bodyPr/>
          <a:lstStyle>
            <a:lvl1pPr>
              <a:defRPr/>
            </a:lvl1pPr>
          </a:lstStyle>
          <a:p>
            <a:pPr lvl="0"/>
            <a:fld id="{FE281461-0CDC-4AF9-9B27-9251B7A07A4C}" type="datetime1">
              <a:rPr lang="el-GR"/>
              <a:pPr lvl="0"/>
              <a:t>7/5/2018</a:t>
            </a:fld>
            <a:endParaRPr lang="el-GR"/>
          </a:p>
        </p:txBody>
      </p:sp>
      <p:sp>
        <p:nvSpPr>
          <p:cNvPr id="9" name="Footer Placeholder 5"/>
          <p:cNvSpPr txBox="1">
            <a:spLocks noGrp="1"/>
          </p:cNvSpPr>
          <p:nvPr>
            <p:ph type="ftr" sz="quarter" idx="9"/>
          </p:nvPr>
        </p:nvSpPr>
        <p:spPr/>
        <p:txBody>
          <a:bodyPr/>
          <a:lstStyle>
            <a:lvl1pPr>
              <a:defRPr/>
            </a:lvl1pPr>
          </a:lstStyle>
          <a:p>
            <a:pPr lvl="0"/>
            <a:endParaRPr lang="el-GR"/>
          </a:p>
        </p:txBody>
      </p:sp>
      <p:sp>
        <p:nvSpPr>
          <p:cNvPr id="10" name="Slide Number Placeholder 6"/>
          <p:cNvSpPr txBox="1">
            <a:spLocks noGrp="1"/>
          </p:cNvSpPr>
          <p:nvPr>
            <p:ph type="sldNum" sz="quarter" idx="8"/>
          </p:nvPr>
        </p:nvSpPr>
        <p:spPr/>
        <p:txBody>
          <a:bodyPr/>
          <a:lstStyle>
            <a:lvl1pPr>
              <a:defRPr/>
            </a:lvl1pPr>
          </a:lstStyle>
          <a:p>
            <a:pPr lvl="0"/>
            <a:fld id="{5BB7DB9F-D3B6-4F74-B5C0-D2D0DA089DCA}" type="slidenum">
              <a:t>‹#›</a:t>
            </a:fld>
            <a:endParaRPr lang="el-GR"/>
          </a:p>
        </p:txBody>
      </p:sp>
      <p:sp>
        <p:nvSpPr>
          <p:cNvPr id="11" name="Title 1"/>
          <p:cNvSpPr txBox="1">
            <a:spLocks noGrp="1"/>
          </p:cNvSpPr>
          <p:nvPr>
            <p:ph type="title"/>
          </p:nvPr>
        </p:nvSpPr>
        <p:spPr>
          <a:xfrm>
            <a:off x="727268" y="4464420"/>
            <a:ext cx="6383536" cy="1143000"/>
          </a:xfrm>
        </p:spPr>
        <p:txBody>
          <a:bodyPr anchor="b"/>
          <a:lstStyle>
            <a:lvl1pPr algn="l">
              <a:defRPr/>
            </a:lvl1pPr>
          </a:lstStyle>
          <a:p>
            <a:pPr lvl="0"/>
            <a:r>
              <a:rPr lang="en-US"/>
              <a:t>Click to edit Master title style</a:t>
            </a:r>
          </a:p>
        </p:txBody>
      </p:sp>
    </p:spTree>
    <p:extLst>
      <p:ext uri="{BB962C8B-B14F-4D97-AF65-F5344CB8AC3E}">
        <p14:creationId xmlns:p14="http://schemas.microsoft.com/office/powerpoint/2010/main" val="3092692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AD5FF"/>
            </a:gs>
            <a:gs pos="100000">
              <a:srgbClr val="FFFFFF"/>
            </a:gs>
          </a:gsLst>
          <a:path path="circle">
            <a:fillToRect l="20000" t="10000" r="80000" b="90000"/>
          </a:path>
        </a:gradFill>
        <a:effectLst/>
      </p:bgPr>
    </p:bg>
    <p:spTree>
      <p:nvGrpSpPr>
        <p:cNvPr id="1" name=""/>
        <p:cNvGrpSpPr/>
        <p:nvPr/>
      </p:nvGrpSpPr>
      <p:grpSpPr>
        <a:xfrm>
          <a:off x="0" y="0"/>
          <a:ext cx="0" cy="0"/>
          <a:chOff x="0" y="0"/>
          <a:chExt cx="0" cy="0"/>
        </a:xfrm>
      </p:grpSpPr>
      <p:sp>
        <p:nvSpPr>
          <p:cNvPr id="2" name="Rectangle 6"/>
          <p:cNvSpPr/>
          <p:nvPr/>
        </p:nvSpPr>
        <p:spPr>
          <a:xfrm>
            <a:off x="0" y="5105396"/>
            <a:ext cx="9144000" cy="1752603"/>
          </a:xfrm>
          <a:prstGeom prst="rect">
            <a:avLst/>
          </a:prstGeom>
          <a:gradFill>
            <a:gsLst>
              <a:gs pos="0">
                <a:srgbClr val="FFFFFF">
                  <a:alpha val="91000"/>
                </a:srgbClr>
              </a:gs>
              <a:gs pos="100000">
                <a:srgbClr val="FFFFFF">
                  <a:alpha val="76000"/>
                </a:srgbClr>
              </a:gs>
            </a:gsLst>
            <a:path path="circle">
              <a:fillToRect l="50000" t="50000" r="50000" b="50000"/>
            </a:path>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3" name="Rectangle 7"/>
          <p:cNvSpPr/>
          <p:nvPr/>
        </p:nvSpPr>
        <p:spPr>
          <a:xfrm>
            <a:off x="0" y="0"/>
            <a:ext cx="9144000" cy="5105396"/>
          </a:xfrm>
          <a:prstGeom prst="rect">
            <a:avLst/>
          </a:prstGeom>
          <a:gradFill>
            <a:gsLst>
              <a:gs pos="0">
                <a:srgbClr val="FFFFFF">
                  <a:alpha val="89000"/>
                </a:srgbClr>
              </a:gs>
              <a:gs pos="100000">
                <a:srgbClr val="FFFFFF">
                  <a:alpha val="62000"/>
                </a:srgbClr>
              </a:gs>
            </a:gsLst>
            <a:path path="circle">
              <a:fillToRect l="50000" t="50000" r="50000" b="50000"/>
            </a:path>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4" name="Rectangle 8"/>
          <p:cNvSpPr/>
          <p:nvPr/>
        </p:nvSpPr>
        <p:spPr>
          <a:xfrm>
            <a:off x="0" y="3768306"/>
            <a:ext cx="9144000" cy="2286000"/>
          </a:xfrm>
          <a:prstGeom prst="rect">
            <a:avLst/>
          </a:prstGeom>
          <a:gradFill>
            <a:gsLst>
              <a:gs pos="0">
                <a:srgbClr val="FFFFFF">
                  <a:alpha val="0"/>
                </a:srgbClr>
              </a:gs>
              <a:gs pos="100000">
                <a:srgbClr val="FFFFFF">
                  <a:alpha val="30000"/>
                </a:srgbClr>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5" name="Oval 9"/>
          <p:cNvSpPr/>
          <p:nvPr/>
        </p:nvSpPr>
        <p:spPr>
          <a:xfrm>
            <a:off x="0" y="1600200"/>
            <a:ext cx="9144000" cy="5105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FFFFFF"/>
              </a:gs>
              <a:gs pos="100000">
                <a:srgbClr val="FFFFFF">
                  <a:alpha val="0"/>
                </a:srgbClr>
              </a:gs>
            </a:gsLst>
            <a:path path="circle">
              <a:fillToRect l="50000" t="50000" r="50000" b="50000"/>
            </a:path>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rebuchet MS"/>
            </a:endParaRPr>
          </a:p>
        </p:txBody>
      </p:sp>
      <p:sp>
        <p:nvSpPr>
          <p:cNvPr id="6" name="Title Placeholder 1"/>
          <p:cNvSpPr txBox="1">
            <a:spLocks noGrp="1"/>
          </p:cNvSpPr>
          <p:nvPr>
            <p:ph type="title"/>
          </p:nvPr>
        </p:nvSpPr>
        <p:spPr>
          <a:xfrm>
            <a:off x="1793284" y="4372167"/>
            <a:ext cx="6512512" cy="1143000"/>
          </a:xfrm>
          <a:prstGeom prst="rect">
            <a:avLst/>
          </a:prstGeom>
          <a:noFill/>
          <a:ln>
            <a:noFill/>
          </a:ln>
        </p:spPr>
        <p:txBody>
          <a:bodyPr vert="horz" wrap="square" lIns="91440" tIns="45720" rIns="91440" bIns="45720" anchor="t" anchorCtr="0" compatLnSpc="1"/>
          <a:lstStyle/>
          <a:p>
            <a:pPr lvl="0"/>
            <a:r>
              <a:rPr lang="en-US"/>
              <a:t>Click to edit Master title style</a:t>
            </a:r>
          </a:p>
        </p:txBody>
      </p:sp>
      <p:sp>
        <p:nvSpPr>
          <p:cNvPr id="7" name="Text Placeholder 2"/>
          <p:cNvSpPr txBox="1">
            <a:spLocks noGrp="1"/>
          </p:cNvSpPr>
          <p:nvPr>
            <p:ph type="body" idx="1"/>
          </p:nvPr>
        </p:nvSpPr>
        <p:spPr>
          <a:xfrm>
            <a:off x="1143000" y="732260"/>
            <a:ext cx="6400800" cy="347472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txBox="1">
            <a:spLocks noGrp="1"/>
          </p:cNvSpPr>
          <p:nvPr>
            <p:ph type="dt" sz="half" idx="2"/>
          </p:nvPr>
        </p:nvSpPr>
        <p:spPr>
          <a:xfrm>
            <a:off x="6172200" y="6172200"/>
            <a:ext cx="2514600"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l-GR" sz="1100" b="1" i="0" u="none" strike="noStrike" kern="1200" cap="none" spc="0" baseline="0">
                <a:solidFill>
                  <a:srgbClr val="7F7F7F"/>
                </a:solidFill>
                <a:uFillTx/>
                <a:latin typeface="Trebuchet MS"/>
              </a:defRPr>
            </a:lvl1pPr>
          </a:lstStyle>
          <a:p>
            <a:pPr lvl="0"/>
            <a:fld id="{46F0522D-E84A-4EB1-8F04-6BD478F294E5}" type="datetime1">
              <a:rPr lang="el-GR"/>
              <a:pPr lvl="0"/>
              <a:t>7/5/2018</a:t>
            </a:fld>
            <a:endParaRPr lang="el-GR"/>
          </a:p>
        </p:txBody>
      </p:sp>
      <p:sp>
        <p:nvSpPr>
          <p:cNvPr id="9" name="Footer Placeholder 4"/>
          <p:cNvSpPr txBox="1">
            <a:spLocks noGrp="1"/>
          </p:cNvSpPr>
          <p:nvPr>
            <p:ph type="ftr" sz="quarter" idx="3"/>
          </p:nvPr>
        </p:nvSpPr>
        <p:spPr>
          <a:xfrm>
            <a:off x="457200" y="6172200"/>
            <a:ext cx="3352803"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l-GR" sz="1100" b="1" i="0" u="none" strike="noStrike" kern="1200" cap="none" spc="0" baseline="0">
                <a:solidFill>
                  <a:srgbClr val="7F7F7F"/>
                </a:solidFill>
                <a:uFillTx/>
                <a:latin typeface="Trebuchet MS"/>
              </a:defRPr>
            </a:lvl1pPr>
          </a:lstStyle>
          <a:p>
            <a:pPr lvl="0"/>
            <a:endParaRPr lang="el-GR"/>
          </a:p>
        </p:txBody>
      </p:sp>
      <p:sp>
        <p:nvSpPr>
          <p:cNvPr id="10" name="Slide Number Placeholder 5"/>
          <p:cNvSpPr txBox="1">
            <a:spLocks noGrp="1"/>
          </p:cNvSpPr>
          <p:nvPr>
            <p:ph type="sldNum" sz="quarter" idx="4"/>
          </p:nvPr>
        </p:nvSpPr>
        <p:spPr>
          <a:xfrm>
            <a:off x="3810003" y="6172200"/>
            <a:ext cx="1828800"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l-GR" sz="1200" b="1" i="0" u="none" strike="noStrike" kern="1200" cap="none" spc="0" baseline="0">
                <a:solidFill>
                  <a:srgbClr val="7F7F7F"/>
                </a:solidFill>
                <a:uFillTx/>
                <a:latin typeface="Trebuchet MS"/>
              </a:defRPr>
            </a:lvl1pPr>
          </a:lstStyle>
          <a:p>
            <a:pPr lvl="0"/>
            <a:fld id="{B57D78A9-FD9E-47CA-841D-325FBEEAA11A}" type="slidenum">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320040" marR="0" lvl="0" indent="-320040" algn="r" defTabSz="914400" rtl="0" fontAlgn="auto" hangingPunct="1">
        <a:lnSpc>
          <a:spcPct val="100000"/>
        </a:lnSpc>
        <a:spcBef>
          <a:spcPts val="0"/>
        </a:spcBef>
        <a:spcAft>
          <a:spcPts val="0"/>
        </a:spcAft>
        <a:buClr>
          <a:srgbClr val="C3260C"/>
        </a:buClr>
        <a:buSzPct val="128000"/>
        <a:buFont typeface="Georgia" pitchFamily="18"/>
        <a:buChar char="*"/>
        <a:tabLst/>
        <a:defRPr lang="en-US" sz="4600" b="1" i="0" u="none" strike="noStrike" kern="1200" cap="none" spc="0" baseline="0">
          <a:solidFill>
            <a:srgbClr val="000000"/>
          </a:solidFill>
          <a:uFillTx/>
          <a:latin typeface="Trebuchet MS"/>
        </a:defRPr>
      </a:lvl1pPr>
    </p:titleStyle>
    <p:bodyStyle>
      <a:lvl1pPr marL="228600" marR="0" lvl="0" indent="-182880" algn="l" defTabSz="914400" rtl="0" fontAlgn="auto" hangingPunct="1">
        <a:lnSpc>
          <a:spcPct val="100000"/>
        </a:lnSpc>
        <a:spcBef>
          <a:spcPts val="500"/>
        </a:spcBef>
        <a:spcAft>
          <a:spcPts val="300"/>
        </a:spcAft>
        <a:buClr>
          <a:srgbClr val="C3260C"/>
        </a:buClr>
        <a:buSzPct val="130000"/>
        <a:buFont typeface="Georgia" pitchFamily="18"/>
        <a:buChar char="*"/>
        <a:tabLst/>
        <a:defRPr lang="en-US" sz="2200" b="0" i="0" u="none" strike="noStrike" kern="1200" cap="none" spc="0" baseline="0">
          <a:solidFill>
            <a:srgbClr val="404040"/>
          </a:solidFill>
          <a:uFillTx/>
          <a:latin typeface="Trebuchet MS"/>
        </a:defRPr>
      </a:lvl1pPr>
      <a:lvl2pPr marL="548640" marR="0" lvl="1" indent="-182880" algn="l" defTabSz="914400" rtl="0" fontAlgn="auto" hangingPunct="1">
        <a:lnSpc>
          <a:spcPct val="100000"/>
        </a:lnSpc>
        <a:spcBef>
          <a:spcPts val="500"/>
        </a:spcBef>
        <a:spcAft>
          <a:spcPts val="300"/>
        </a:spcAft>
        <a:buClr>
          <a:srgbClr val="C3260C"/>
        </a:buClr>
        <a:buSzPct val="130000"/>
        <a:buFont typeface="Georgia" pitchFamily="18"/>
        <a:buChar char="*"/>
        <a:tabLst/>
        <a:defRPr lang="en-US" sz="2000" b="0" i="0" u="none" strike="noStrike" kern="1200" cap="none" spc="0" baseline="0">
          <a:solidFill>
            <a:srgbClr val="404040"/>
          </a:solidFill>
          <a:uFillTx/>
          <a:latin typeface="Trebuchet MS"/>
        </a:defRPr>
      </a:lvl2pPr>
      <a:lvl3pPr marL="822960" marR="0" lvl="2" indent="-182880" algn="l" defTabSz="914400" rtl="0" fontAlgn="auto" hangingPunct="1">
        <a:lnSpc>
          <a:spcPct val="100000"/>
        </a:lnSpc>
        <a:spcBef>
          <a:spcPts val="400"/>
        </a:spcBef>
        <a:spcAft>
          <a:spcPts val="300"/>
        </a:spcAft>
        <a:buClr>
          <a:srgbClr val="C3260C"/>
        </a:buClr>
        <a:buSzPct val="130000"/>
        <a:buFont typeface="Georgia" pitchFamily="18"/>
        <a:buChar char="*"/>
        <a:tabLst/>
        <a:defRPr lang="en-US" sz="1800" b="0" i="0" u="none" strike="noStrike" kern="1200" cap="none" spc="0" baseline="0">
          <a:solidFill>
            <a:srgbClr val="404040"/>
          </a:solidFill>
          <a:uFillTx/>
          <a:latin typeface="Trebuchet MS"/>
        </a:defRPr>
      </a:lvl3pPr>
      <a:lvl4pPr marL="1097280" marR="0" lvl="3" indent="-182880" algn="l" defTabSz="914400" rtl="0" fontAlgn="auto" hangingPunct="1">
        <a:lnSpc>
          <a:spcPct val="100000"/>
        </a:lnSpc>
        <a:spcBef>
          <a:spcPts val="400"/>
        </a:spcBef>
        <a:spcAft>
          <a:spcPts val="300"/>
        </a:spcAft>
        <a:buClr>
          <a:srgbClr val="C3260C"/>
        </a:buClr>
        <a:buSzPct val="130000"/>
        <a:buFont typeface="Georgia" pitchFamily="18"/>
        <a:buChar char="*"/>
        <a:tabLst/>
        <a:defRPr lang="en-US" sz="1600" b="0" i="0" u="none" strike="noStrike" kern="1200" cap="none" spc="0" baseline="0">
          <a:solidFill>
            <a:srgbClr val="404040"/>
          </a:solidFill>
          <a:uFillTx/>
          <a:latin typeface="Trebuchet MS"/>
        </a:defRPr>
      </a:lvl4pPr>
      <a:lvl5pPr marL="1389888" marR="0" lvl="4" indent="-182880" algn="l" defTabSz="914400" rtl="0" fontAlgn="auto" hangingPunct="1">
        <a:lnSpc>
          <a:spcPct val="100000"/>
        </a:lnSpc>
        <a:spcBef>
          <a:spcPts val="300"/>
        </a:spcBef>
        <a:spcAft>
          <a:spcPts val="300"/>
        </a:spcAft>
        <a:buClr>
          <a:srgbClr val="C3260C"/>
        </a:buClr>
        <a:buSzPct val="130000"/>
        <a:buFont typeface="Georgia" pitchFamily="18"/>
        <a:buChar char="*"/>
        <a:tabLst/>
        <a:defRPr lang="en-US" sz="1400" b="0" i="0" u="none" strike="noStrike" kern="1200" cap="none" spc="0" baseline="0">
          <a:solidFill>
            <a:srgbClr val="404040"/>
          </a:solidFill>
          <a:uFillTx/>
          <a:latin typeface="Trebuchet MS"/>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Subtitle 2"/>
          <p:cNvSpPr txBox="1">
            <a:spLocks noGrp="1"/>
          </p:cNvSpPr>
          <p:nvPr>
            <p:ph type="subTitle" idx="1"/>
          </p:nvPr>
        </p:nvSpPr>
        <p:spPr/>
        <p:txBody>
          <a:bodyPr/>
          <a:lstStyle/>
          <a:p>
            <a:pPr lvl="0"/>
            <a:r>
              <a:rPr lang="el-GR"/>
              <a:t>ΑΝΤΡΙΑΝΑ ΚΑΛΛΗ Ε2</a:t>
            </a:r>
          </a:p>
        </p:txBody>
      </p:sp>
      <p:sp>
        <p:nvSpPr>
          <p:cNvPr id="3" name="Title 1"/>
          <p:cNvSpPr txBox="1">
            <a:spLocks noGrp="1"/>
          </p:cNvSpPr>
          <p:nvPr>
            <p:ph type="ctrTitle"/>
          </p:nvPr>
        </p:nvSpPr>
        <p:spPr/>
        <p:txBody>
          <a:bodyPr/>
          <a:lstStyle/>
          <a:p>
            <a:pPr lvl="0"/>
            <a:r>
              <a:rPr lang="el-GR"/>
              <a:t>ΡΟΜΠΟΤΙΚΗ</a:t>
            </a:r>
          </a:p>
        </p:txBody>
      </p:sp>
      <p:pic>
        <p:nvPicPr>
          <p:cNvPr id="4" name="Picture 2"/>
          <p:cNvPicPr>
            <a:picLocks noChangeAspect="1"/>
          </p:cNvPicPr>
          <p:nvPr/>
        </p:nvPicPr>
        <p:blipFill>
          <a:blip r:embed="rId2"/>
          <a:srcRect/>
          <a:stretch>
            <a:fillRect/>
          </a:stretch>
        </p:blipFill>
        <p:spPr>
          <a:xfrm>
            <a:off x="1547667" y="260649"/>
            <a:ext cx="4381503" cy="2724153"/>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1043604" y="412174"/>
            <a:ext cx="6912772" cy="510504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1043604" y="692694"/>
            <a:ext cx="6768754" cy="4896547"/>
          </a:xfrm>
          <a:prstGeom prst="rect">
            <a:avLst/>
          </a:prstGeom>
          <a:noFill/>
          <a:ln>
            <a:noFill/>
          </a:ln>
        </p:spPr>
      </p:pic>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899595" y="476667"/>
            <a:ext cx="7128790" cy="5184574"/>
          </a:xfrm>
          <a:prstGeom prst="rect">
            <a:avLst/>
          </a:prstGeom>
          <a:noFill/>
          <a:ln>
            <a:noFill/>
          </a:ln>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1331640" y="620685"/>
            <a:ext cx="6120682" cy="4968547"/>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827586" y="764703"/>
            <a:ext cx="7056781" cy="5328592"/>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a:xfrm>
            <a:off x="1143000" y="731520"/>
            <a:ext cx="7317431" cy="4569686"/>
          </a:xfrm>
        </p:spPr>
        <p:txBody>
          <a:bodyPr/>
          <a:lstStyle/>
          <a:p>
            <a:pPr lvl="0"/>
            <a:r>
              <a:rPr lang="el-GR"/>
              <a:t>Ρομπότ (robot) ονομάζεται οποιαδήποτε μηχανική συσκευή που μπορεί να υποκαθιστά τον άνθρωπο σε διάφορες εργασίες. Ένα ρομπότ μπορεί να δράσει κάτω από τον απευθείας έλεγχο ενός ανθρώπου ή αυτόνομα κάτω από τον έλεγχο ενός προγραμματισμένου υπολογιστή.</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pPr lvl="0">
              <a:lnSpc>
                <a:spcPct val="90000"/>
              </a:lnSpc>
            </a:pPr>
            <a:r>
              <a:rPr lang="el-GR"/>
              <a:t>Τα ρομπότ μπορούν να χρησιμοποιηθούν ώστε να κάνουν εργασίες, οι οποίες είτε είναι δύσκολες είτε επικίνδυνες για να γίνουν απευθείας από έναν άνθρωπο. Σε άλλες περιπτώσεις, χρησιμοποιούνται για να εκτελέσουν εργασίες ταχύτερα ή φθηνότερα απ' ό,τι ο άνθρωπος. Έτσι, μπορούν να χρησιμοποιηθούν στην αυτόματη παραγωγή μεγάλων ποσοτήτων κάποιου προϊόντος και με χαμηλότερο κόστος (για παράδειγμα, στις αλυσίδες παραγωγής).</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1619667" y="980730"/>
            <a:ext cx="5184574" cy="5184574"/>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0" y="0"/>
            <a:ext cx="15874998" cy="10820396"/>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1259631" y="764703"/>
            <a:ext cx="7344817" cy="5184574"/>
          </a:xfrm>
          <a:prstGeom prst="rect">
            <a:avLst/>
          </a:prstGeom>
          <a:noFill/>
          <a:ln>
            <a:noFill/>
          </a:ln>
        </p:spPr>
      </p:pic>
    </p:spTree>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467541" y="548676"/>
            <a:ext cx="8064898" cy="5688628"/>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323523" y="620685"/>
            <a:ext cx="7776862" cy="561661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1238253" y="836712"/>
            <a:ext cx="6667503" cy="4825901"/>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467541" y="764703"/>
            <a:ext cx="7776862" cy="4752529"/>
          </a:xfrm>
          <a:prstGeom prst="rect">
            <a:avLst/>
          </a:prstGeom>
          <a:noFill/>
          <a:ln>
            <a:noFill/>
          </a:ln>
        </p:spPr>
      </p:pic>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1403649" y="754946"/>
            <a:ext cx="6624736" cy="4762286"/>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pPr lvl="0"/>
            <a:r>
              <a:rPr lang="el-GR"/>
              <a:t>Μηχανικοί του Πανεπιστημίου ΜΙΤ των ΗΠΑ δημιούργησαν ένα ρομποτικό σύστημα με εξελιγμένες ξυλουργικές δεξιότητες, το οποίο -χάρη στην τεχνητή νοημοσύνη του- μπορεί να φτιάξει κατά παραγγελία ξύλινα έπιπλα.</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pPr marL="45720" lvl="0" indent="0">
              <a:spcBef>
                <a:spcPts val="1600"/>
              </a:spcBef>
              <a:buNone/>
            </a:pPr>
            <a:r>
              <a:rPr lang="el-GR" sz="6600"/>
              <a:t>ΤΕΛΟΣ</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0" y="234945"/>
            <a:ext cx="9144000" cy="6388098"/>
          </a:xfrm>
          <a:prstGeom prst="rect">
            <a:avLst/>
          </a:prstGeom>
          <a:noFill/>
          <a:ln>
            <a:noFill/>
          </a:ln>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251524" y="146779"/>
            <a:ext cx="8712970" cy="661914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395532" y="620685"/>
            <a:ext cx="8181941" cy="5760637"/>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1122682" y="908721"/>
            <a:ext cx="6858000" cy="488114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1043604" y="764703"/>
            <a:ext cx="7272808" cy="5328592"/>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1187622" y="836712"/>
            <a:ext cx="6624736" cy="475252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l-GR"/>
          </a:p>
        </p:txBody>
      </p:sp>
      <p:sp>
        <p:nvSpPr>
          <p:cNvPr id="3" name="Content Placeholder 2"/>
          <p:cNvSpPr txBox="1">
            <a:spLocks noGrp="1"/>
          </p:cNvSpPr>
          <p:nvPr>
            <p:ph idx="1"/>
          </p:nvPr>
        </p:nvSpPr>
        <p:spPr/>
        <p:txBody>
          <a:bodyPr/>
          <a:lstStyle/>
          <a:p>
            <a:endParaRPr lang="el-GR"/>
          </a:p>
        </p:txBody>
      </p:sp>
      <p:pic>
        <p:nvPicPr>
          <p:cNvPr id="4" name="Picture 2"/>
          <p:cNvPicPr>
            <a:picLocks noChangeAspect="1"/>
          </p:cNvPicPr>
          <p:nvPr/>
        </p:nvPicPr>
        <p:blipFill>
          <a:blip r:embed="rId2"/>
          <a:srcRect/>
          <a:stretch>
            <a:fillRect/>
          </a:stretch>
        </p:blipFill>
        <p:spPr>
          <a:xfrm>
            <a:off x="1115613" y="332658"/>
            <a:ext cx="6768754" cy="5328592"/>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lipstre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30</TotalTime>
  <Words>143</Words>
  <Application>Microsoft Office PowerPoint</Application>
  <PresentationFormat>On-screen Show (4:3)</PresentationFormat>
  <Paragraphs>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Slipstream</vt:lpstr>
      <vt:lpstr>ΡΟΜΠΟΤΙΚΗ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ΡΟΜΠΟΤΙΚΗ</dc:title>
  <dc:creator>Student</dc:creator>
  <cp:lastModifiedBy>Student</cp:lastModifiedBy>
  <cp:revision>1</cp:revision>
  <dcterms:created xsi:type="dcterms:W3CDTF">2018-05-07T06:34:17Z</dcterms:created>
  <dcterms:modified xsi:type="dcterms:W3CDTF">2018-05-07T07:40:58Z</dcterms:modified>
</cp:coreProperties>
</file>