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85719-3340-4FCC-B77D-8FD66A1FE6C7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6E15-C2B1-4112-92FD-D22AFC1B8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0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6E15-C2B1-4112-92FD-D22AFC1B838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04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631D3E9-8C1E-4A41-8D8A-8279A8F927C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BA57970-16FA-4A2D-8DCC-237DE420A5BE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Ρομποτικη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89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1" y="24897"/>
            <a:ext cx="5263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robot ÏÎ±Ï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3" y="0"/>
            <a:ext cx="3871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" y="0"/>
            <a:ext cx="55031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obot minecraft 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24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99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71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robot 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34"/>
            <a:ext cx="4216899" cy="71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bot lawn m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" y="26878"/>
            <a:ext cx="9127233" cy="68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obot lawn m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" y="0"/>
            <a:ext cx="9132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</TotalTime>
  <Words>2</Words>
  <Application>Microsoft Office PowerPoint</Application>
  <PresentationFormat>On-screen Show (4:3)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Constantia</vt:lpstr>
      <vt:lpstr>Garamond</vt:lpstr>
      <vt:lpstr>Tahoma</vt:lpstr>
      <vt:lpstr>Tunga</vt:lpstr>
      <vt:lpstr>BlackTie</vt:lpstr>
      <vt:lpstr>Ρομποτικη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Ρομποτικι</dc:title>
  <dc:creator>Student</dc:creator>
  <cp:lastModifiedBy>Teacher</cp:lastModifiedBy>
  <cp:revision>4</cp:revision>
  <dcterms:created xsi:type="dcterms:W3CDTF">2018-05-07T06:33:41Z</dcterms:created>
  <dcterms:modified xsi:type="dcterms:W3CDTF">2018-05-07T07:36:33Z</dcterms:modified>
</cp:coreProperties>
</file>