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55CA01-563C-4ACC-AE10-F0883AB09D73}" type="datetimeFigureOut">
              <a:rPr lang="el-GR" smtClean="0"/>
              <a:t>7/5/2018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1F52A6-6BAF-4753-BC40-309788CF864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0320" y="5373216"/>
            <a:ext cx="6400800" cy="12736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Από Άντρεα Χαραλάμπους Στ΄2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772400" cy="1470025"/>
          </a:xfrm>
        </p:spPr>
        <p:txBody>
          <a:bodyPr/>
          <a:lstStyle/>
          <a:p>
            <a:r>
              <a:rPr lang="el-GR" dirty="0" smtClean="0"/>
              <a:t>Ρομποτική…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436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5112568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7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Πληροφορίες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222222"/>
                </a:solidFill>
                <a:latin typeface="Arial"/>
              </a:rPr>
              <a:t>Ο όρος ρομπότ πρωτοεμφανίζεται σε ένα θεατρικό έργο επιστημονικής φαντασίας του Τσέχου συγγραφέα </a:t>
            </a:r>
            <a:r>
              <a:rPr lang="el-GR" dirty="0" smtClean="0">
                <a:solidFill>
                  <a:srgbClr val="222222"/>
                </a:solidFill>
                <a:latin typeface="Arial"/>
              </a:rPr>
              <a:t>Κάρελ </a:t>
            </a:r>
            <a:r>
              <a:rPr lang="el-GR" dirty="0" smtClean="0">
                <a:solidFill>
                  <a:srgbClr val="0B0080"/>
                </a:solidFill>
                <a:latin typeface="Arial"/>
              </a:rPr>
              <a:t>Τσάπεκ </a:t>
            </a:r>
            <a:r>
              <a:rPr lang="el-GR" dirty="0">
                <a:solidFill>
                  <a:srgbClr val="222222"/>
                </a:solidFill>
                <a:latin typeface="Arial"/>
              </a:rPr>
              <a:t> το 1921 και προέρχεται από τη σλαβική λέξη robota που σημαίνει εργασία. Η αυτοματοποίηση της παραγωγικής διαδικασίας στις βιομηχανίες μαζικής παραγωγής αντικαθιστά τους ανθρώπους με εξειδικευμένες μηχανές που εκτελούν μια προκαθορισμένη σειρά κατεργασιών στα προϊόντα που παράγονται. Στόχος της αυτοματοποίησης, η οποία γίνεται εφικτή με την ανάπτυξη της επιστήμης και της τεχνολογίας τον 20ό αιώνα, είναι η αυξημένη παραγωγικότητα, η βελτιωμένη ποιότητα, η αύξηση του κέρδους των επιχειρήσεων αλλά και η ελεγξιμότητα των μέσων παραγωγής.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59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6834336" cy="54197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778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5821228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138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76" y="620688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THE END!!!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480720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34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25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Ρομποτική…</vt:lpstr>
      <vt:lpstr>PowerPoint Presentation</vt:lpstr>
      <vt:lpstr>Πληροφορίες</vt:lpstr>
      <vt:lpstr>PowerPoint Presentation</vt:lpstr>
      <vt:lpstr>PowerPoint Presentation</vt:lpstr>
      <vt:lpstr>THE END!!!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Ρομποτική…</dc:title>
  <dc:creator>Student</dc:creator>
  <cp:lastModifiedBy>Student</cp:lastModifiedBy>
  <cp:revision>3</cp:revision>
  <dcterms:created xsi:type="dcterms:W3CDTF">2018-05-07T08:09:17Z</dcterms:created>
  <dcterms:modified xsi:type="dcterms:W3CDTF">2018-05-07T08:33:45Z</dcterms:modified>
</cp:coreProperties>
</file>