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l-GR" dirty="0" smtClean="0"/>
              <a:t>Πλυντήριο ρούχων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352800"/>
            <a:ext cx="6172200" cy="685800"/>
          </a:xfrm>
        </p:spPr>
        <p:txBody>
          <a:bodyPr/>
          <a:lstStyle/>
          <a:p>
            <a:r>
              <a:rPr lang="el-GR" dirty="0" err="1" smtClean="0"/>
              <a:t>Άντρεα</a:t>
            </a:r>
            <a:r>
              <a:rPr lang="el-GR" dirty="0"/>
              <a:t> </a:t>
            </a:r>
            <a:r>
              <a:rPr lang="el-GR" dirty="0" smtClean="0"/>
              <a:t>Χαραλάμπους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54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7543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844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Η εφεύρεση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209800"/>
            <a:ext cx="4040188" cy="4114800"/>
          </a:xfrm>
        </p:spPr>
        <p:txBody>
          <a:bodyPr/>
          <a:lstStyle/>
          <a:p>
            <a:r>
              <a:rPr lang="el-GR" dirty="0"/>
              <a:t>Το πρώτο </a:t>
            </a:r>
            <a:r>
              <a:rPr lang="el-GR" dirty="0" smtClean="0"/>
              <a:t>βρετανικό δίπλωμα </a:t>
            </a:r>
            <a:r>
              <a:rPr lang="el-GR" dirty="0"/>
              <a:t>ευρεσιτεχνίας για την κατηγορία πλυσίματος και στυψίματος μηχανών εκδόθηκε το </a:t>
            </a:r>
            <a:r>
              <a:rPr lang="el-GR" dirty="0" smtClean="0"/>
              <a:t>1691 </a:t>
            </a:r>
            <a:r>
              <a:rPr lang="el-GR" dirty="0"/>
              <a:t>Ένα σχέδιο ενός πρόωρου πλυντηρίου ρούχων εμφανίστηκε σε μία έκδοση τον Ιανουάριο του </a:t>
            </a:r>
            <a:r>
              <a:rPr lang="el-GR" dirty="0" smtClean="0"/>
              <a:t>1752 </a:t>
            </a:r>
            <a:r>
              <a:rPr lang="el-GR" dirty="0"/>
              <a:t>"του περιοδικού των κυρίων", σε μια </a:t>
            </a:r>
            <a:r>
              <a:rPr lang="el-GR" dirty="0" smtClean="0"/>
              <a:t>αγγλική δημοσίευση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724400" y="2057400"/>
            <a:ext cx="4041775" cy="4419600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Το </a:t>
            </a:r>
            <a:r>
              <a:rPr lang="el-GR" dirty="0" smtClean="0"/>
              <a:t>1782, </a:t>
            </a:r>
            <a:r>
              <a:rPr lang="el-GR" dirty="0"/>
              <a:t>εκδόθηκε ένα βρετανικό δίπλωμα ευρεσιτεχνίας για ένα πλυντήριο περιστρεφόμενων τυμπάνων στον </a:t>
            </a:r>
            <a:r>
              <a:rPr lang="en-US" dirty="0" smtClean="0"/>
              <a:t>Henry </a:t>
            </a:r>
            <a:r>
              <a:rPr lang="el-GR" dirty="0" err="1" smtClean="0"/>
              <a:t>Sidgier</a:t>
            </a:r>
            <a:r>
              <a:rPr lang="el-GR" dirty="0"/>
              <a:t>. Πρώτες οι Ηνωμένες </a:t>
            </a:r>
            <a:r>
              <a:rPr lang="el-GR" dirty="0" smtClean="0"/>
              <a:t>Πολιτείες κατοχυρώνουν</a:t>
            </a:r>
            <a:r>
              <a:rPr lang="el-GR" dirty="0"/>
              <a:t>, με τον τίτλο "ενδύματα που πλένονται, με δίπλωμα ευρεσιτεχνίας" στον </a:t>
            </a:r>
            <a:r>
              <a:rPr lang="el-GR" dirty="0" err="1" smtClean="0"/>
              <a:t>Nathaniel</a:t>
            </a:r>
            <a:r>
              <a:rPr lang="en-US" dirty="0" smtClean="0"/>
              <a:t> </a:t>
            </a:r>
            <a:r>
              <a:rPr lang="el-GR" dirty="0" err="1" smtClean="0"/>
              <a:t>Briggs</a:t>
            </a:r>
            <a:r>
              <a:rPr lang="el-GR" dirty="0" smtClean="0"/>
              <a:t> </a:t>
            </a:r>
            <a:r>
              <a:rPr lang="el-GR" dirty="0"/>
              <a:t>από το Νιου Χάμπσαϊρ. Σε μια πυρκαγιά το </a:t>
            </a:r>
            <a:r>
              <a:rPr lang="el-GR" dirty="0" smtClean="0"/>
              <a:t>1797καταστράφηκε </a:t>
            </a:r>
            <a:r>
              <a:rPr lang="el-GR" dirty="0"/>
              <a:t>το γραφείο διπλωμάτων ευρεσιτεχνίας και δεν σώθηκε καμία περιγραφή της συσκευής και έτσι δεν είναι γνωστό πως λειτουργούσε η συσκευή που είχε "εφεύρει" </a:t>
            </a:r>
            <a:r>
              <a:rPr lang="el-GR" dirty="0" smtClean="0"/>
              <a:t>ο</a:t>
            </a:r>
            <a:r>
              <a:rPr lang="en-US" dirty="0" smtClean="0"/>
              <a:t> Briggs.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94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Ένα από τα πρώτα πλυντήρια ήταν κάτι </a:t>
            </a:r>
            <a:r>
              <a:rPr lang="el-GR" smtClean="0"/>
              <a:t>σαν αυτό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62200"/>
            <a:ext cx="5638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0266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Σχεδιασμός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077200" cy="4434840"/>
          </a:xfrm>
        </p:spPr>
        <p:txBody>
          <a:bodyPr>
            <a:normAutofit/>
          </a:bodyPr>
          <a:lstStyle/>
          <a:p>
            <a:r>
              <a:rPr lang="el-GR" dirty="0"/>
              <a:t>Τα πλυντήρια ρούχων είναι διαθέσιμα σε δύο κύριες μορφές: "επάνω φόρτωσης" και "μπροστινής φόρτωσης". Το σχέδιο "επάνω φόρτωσης" είναι δημοφιλέστερο στις Ηνωμένες Πολιτείες, τον Καναδά, την </a:t>
            </a:r>
            <a:r>
              <a:rPr lang="el-GR" dirty="0" smtClean="0"/>
              <a:t>Αυστραλία και </a:t>
            </a:r>
            <a:r>
              <a:rPr lang="el-GR" dirty="0"/>
              <a:t>μερικά μέρη της Ευρώπης: τοποθετεί τα ενδύματα σε έναν κάθετα τοποθετημένο.. κύλινδρο με έναν αναδευτήρα στο κέντρο του κυλίνδρου. Τα πλυντήρια "επάνω φόρτωσης" στην </a:t>
            </a:r>
            <a:r>
              <a:rPr lang="el-GR" dirty="0" smtClean="0"/>
              <a:t>Ασία</a:t>
            </a:r>
            <a:r>
              <a:rPr lang="el-GR" dirty="0"/>
              <a:t> </a:t>
            </a:r>
            <a:r>
              <a:rPr lang="el-GR" dirty="0" smtClean="0"/>
              <a:t>χρησιμοποιούν στροφεία  </a:t>
            </a:r>
            <a:r>
              <a:rPr lang="el-GR" dirty="0"/>
              <a:t>αντί </a:t>
            </a:r>
            <a:r>
              <a:rPr lang="el-GR" dirty="0" smtClean="0"/>
              <a:t> αναδευτήρων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1163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Ένα πλυντήριο επάνω φόρτωσης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6096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768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Πλυντήριο μπροστινής φόρτωσης 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5562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455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/>
            <a:r>
              <a:rPr lang="el-GR" dirty="0" smtClean="0"/>
              <a:t>Αξιολόγηση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ικανότητα πλυσίματος και το κόστος είναι οι κύριες εκτιμήσεις για την αγορά ενός πλυντηρίου ρούχων. Στα πλυντήρια ρούχων δίνονται οι βαθμοί </a:t>
            </a:r>
            <a:r>
              <a:rPr lang="el-GR" dirty="0" err="1"/>
              <a:t>Eurobell</a:t>
            </a:r>
            <a:r>
              <a:rPr lang="el-GR" dirty="0"/>
              <a:t> για την απόδοση πλύσης, την ενεργειακή αποδοτικότητα και την αποδοτικότητα περιστροφής. Οι βαθμοί ξεκινούν από το Α μέχρι το Ε (από το καλύτερο προς το χειρότερο), και παρέχουν μια απλή μέθοδο για την οικονομία και την απόδοση. Μια συσκευή ΑΑΑ δηλώνει κορυφαία απόδοση και στις τρεις κατηγορίες.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562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1828800"/>
          </a:xfrm>
        </p:spPr>
        <p:txBody>
          <a:bodyPr/>
          <a:lstStyle/>
          <a:p>
            <a:pPr algn="ctr"/>
            <a:r>
              <a:rPr lang="el-GR" dirty="0" smtClean="0"/>
              <a:t>Ένα σύγχρονο πλυντήριο ρούχων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43200"/>
            <a:ext cx="4495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84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1828800"/>
          </a:xfrm>
        </p:spPr>
        <p:txBody>
          <a:bodyPr/>
          <a:lstStyle/>
          <a:p>
            <a:pPr algn="ctr"/>
            <a:r>
              <a:rPr lang="el-GR" dirty="0" smtClean="0"/>
              <a:t>Και το πρώτο πλυντήριο ρούχων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43200"/>
            <a:ext cx="47625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6018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296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Πλυντήριο ρούχων</vt:lpstr>
      <vt:lpstr>Η εφεύρεση </vt:lpstr>
      <vt:lpstr>Ένα από τα πρώτα πλυντήρια ήταν κάτι σαν αυτό </vt:lpstr>
      <vt:lpstr>Σχεδιασμός</vt:lpstr>
      <vt:lpstr>Ένα πλυντήριο επάνω φόρτωσης</vt:lpstr>
      <vt:lpstr>Πλυντήριο μπροστινής φόρτωσης </vt:lpstr>
      <vt:lpstr>Αξιολόγηση</vt:lpstr>
      <vt:lpstr>Ένα σύγχρονο πλυντήριο ρούχων</vt:lpstr>
      <vt:lpstr>Και το πρώτο πλυντήριο ρούχων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19</cp:revision>
  <dcterms:created xsi:type="dcterms:W3CDTF">2006-08-16T00:00:00Z</dcterms:created>
  <dcterms:modified xsi:type="dcterms:W3CDTF">2018-02-16T07:55:43Z</dcterms:modified>
</cp:coreProperties>
</file>