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Τα αυτοκίνητα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667000" y="4876800"/>
            <a:ext cx="8062912" cy="1752600"/>
          </a:xfrm>
        </p:spPr>
        <p:txBody>
          <a:bodyPr/>
          <a:lstStyle/>
          <a:p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Ονουφρια Πολυμνιου</a:t>
            </a:r>
          </a:p>
          <a:p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Στ 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l-GR" dirty="0" smtClean="0"/>
              <a:t>Πώς </a:t>
            </a:r>
            <a:r>
              <a:rPr lang="el-GR" dirty="0"/>
              <a:t>έ</a:t>
            </a:r>
            <a:r>
              <a:rPr lang="el-GR" dirty="0" smtClean="0"/>
              <a:t>μοιαζαν </a:t>
            </a:r>
            <a:r>
              <a:rPr lang="el-GR" dirty="0" smtClean="0"/>
              <a:t>στα παλια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l-GR" dirty="0" smtClean="0"/>
              <a:t>Τα </a:t>
            </a:r>
            <a:r>
              <a:rPr lang="el-GR" dirty="0" smtClean="0"/>
              <a:t>αυτοκίνητα  </a:t>
            </a:r>
            <a:r>
              <a:rPr lang="el-GR" dirty="0"/>
              <a:t>ή</a:t>
            </a:r>
            <a:r>
              <a:rPr lang="el-GR" dirty="0" smtClean="0"/>
              <a:t>ταν πολύ διαφορετικά </a:t>
            </a:r>
            <a:r>
              <a:rPr lang="el-GR" dirty="0" smtClean="0"/>
              <a:t>στα </a:t>
            </a:r>
            <a:r>
              <a:rPr lang="el-GR" dirty="0" smtClean="0"/>
              <a:t>παλιά χρόνια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Δεν  </a:t>
            </a:r>
            <a:r>
              <a:rPr lang="el-GR" dirty="0"/>
              <a:t>έ</a:t>
            </a:r>
            <a:r>
              <a:rPr lang="el-GR" dirty="0" smtClean="0"/>
              <a:t>μοιαζαν με τα σύγχρονα  που  </a:t>
            </a:r>
            <a:r>
              <a:rPr lang="el-GR" dirty="0"/>
              <a:t>έ</a:t>
            </a:r>
            <a:r>
              <a:rPr lang="el-GR" dirty="0" smtClean="0"/>
              <a:t>χουμε  εμείς </a:t>
            </a:r>
            <a:r>
              <a:rPr lang="el-GR" dirty="0" smtClean="0"/>
              <a:t>.</a:t>
            </a:r>
          </a:p>
          <a:p>
            <a:r>
              <a:rPr lang="el-GR" dirty="0" smtClean="0"/>
              <a:t>Έμοιαζαν κάπως  </a:t>
            </a:r>
            <a:r>
              <a:rPr lang="el-GR" dirty="0"/>
              <a:t>έ</a:t>
            </a:r>
            <a:r>
              <a:rPr lang="el-GR" dirty="0" smtClean="0"/>
              <a:t>τσι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447800" y="5486400"/>
            <a:ext cx="1447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wired.com/images_blogs/thisdayintech/2010/08/benz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4038600" cy="2362200"/>
          </a:xfrm>
          <a:prstGeom prst="rect">
            <a:avLst/>
          </a:prstGeom>
          <a:noFill/>
        </p:spPr>
      </p:pic>
      <p:pic>
        <p:nvPicPr>
          <p:cNvPr id="3074" name="Picture 2" descr="http://1.bp.blogspot.com/-EyRHZOaiR_k/ULeTUCWHsPI/AAAAAAAAAHI/fxrbZgSyaoI/s1600/t-fo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267200"/>
            <a:ext cx="421005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l-GR" dirty="0" smtClean="0"/>
              <a:t>Πώς  μοιάζουν τώρα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l-GR" dirty="0" smtClean="0"/>
              <a:t>Τα </a:t>
            </a:r>
            <a:r>
              <a:rPr lang="el-GR" dirty="0" smtClean="0"/>
              <a:t>δικά μας  είναι πολύχρωμα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Πιο </a:t>
            </a:r>
            <a:r>
              <a:rPr lang="el-GR" dirty="0" smtClean="0"/>
              <a:t>όμορφα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Πιο </a:t>
            </a:r>
            <a:r>
              <a:rPr lang="el-GR" dirty="0" smtClean="0"/>
              <a:t>γρήγορα</a:t>
            </a:r>
            <a:endParaRPr lang="el-GR" dirty="0" smtClean="0"/>
          </a:p>
          <a:p>
            <a:r>
              <a:rPr lang="el-GR" dirty="0" smtClean="0"/>
              <a:t>Πιο </a:t>
            </a:r>
            <a:r>
              <a:rPr lang="el-GR" dirty="0" smtClean="0"/>
              <a:t>εύκολα στη μετακίνηση τους.</a:t>
            </a:r>
            <a:endParaRPr lang="el-GR" dirty="0" smtClean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43699"/>
            <a:ext cx="4038600" cy="308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1295400" y="5181600"/>
            <a:ext cx="2057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Τα μελλοντικά αυτοκίνητα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419600" cy="448056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numCol="1" anchor="ctr"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Θα είναι</a:t>
            </a:r>
          </a:p>
          <a:p>
            <a:r>
              <a:rPr lang="el-GR" dirty="0" smtClean="0"/>
              <a:t>πιο γρήγορα</a:t>
            </a:r>
          </a:p>
          <a:p>
            <a:r>
              <a:rPr lang="el-GR" dirty="0" smtClean="0"/>
              <a:t>π</a:t>
            </a:r>
            <a:r>
              <a:rPr lang="el-GR" dirty="0" smtClean="0"/>
              <a:t>ιο όμορφα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Θα </a:t>
            </a:r>
            <a:r>
              <a:rPr lang="el-GR" dirty="0"/>
              <a:t>έ</a:t>
            </a:r>
            <a:r>
              <a:rPr lang="el-GR" dirty="0" smtClean="0"/>
              <a:t>χουν ανεπτυγμένη </a:t>
            </a:r>
            <a:r>
              <a:rPr lang="el-GR" dirty="0" smtClean="0"/>
              <a:t>τεχνολογια.</a:t>
            </a:r>
          </a:p>
          <a:p>
            <a:pPr>
              <a:buNone/>
            </a:pPr>
            <a:r>
              <a:rPr lang="el-GR" dirty="0" smtClean="0"/>
              <a:t>     </a:t>
            </a:r>
          </a:p>
          <a:p>
            <a:pPr algn="just">
              <a:buNone/>
            </a:pPr>
            <a:r>
              <a:rPr lang="el-GR" dirty="0" smtClean="0"/>
              <a:t> 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8800" y="-762000"/>
            <a:ext cx="1600200" cy="76200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1371600" y="4800600"/>
            <a:ext cx="2514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AutoShape 2" descr="Αποτέλεσμα εικόνας για μοντερνα αυτοκινητ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Αποτέλεσμα εικόνας για μοντερνα αυτοκινητ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AP AUTO POINT\Desktop\Ria's shit\κηυξπθερτπυεθρπτυξρη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828800"/>
            <a:ext cx="37338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</TotalTime>
  <Words>70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Verdana</vt:lpstr>
      <vt:lpstr>Wingdings 2</vt:lpstr>
      <vt:lpstr>Verve</vt:lpstr>
      <vt:lpstr>Τα αυτοκίνητα</vt:lpstr>
      <vt:lpstr>Πώς έμοιαζαν στα παλια</vt:lpstr>
      <vt:lpstr>Πώς  μοιάζουν τώρα.</vt:lpstr>
      <vt:lpstr>Τα μελλοντικά αυτοκίνητα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Πος ηταν τα αυτοκινητα</dc:title>
  <dc:creator>MY PC</dc:creator>
  <cp:lastModifiedBy>Teacher</cp:lastModifiedBy>
  <cp:revision>11</cp:revision>
  <dcterms:created xsi:type="dcterms:W3CDTF">2006-08-16T00:00:00Z</dcterms:created>
  <dcterms:modified xsi:type="dcterms:W3CDTF">2018-04-17T06:55:33Z</dcterms:modified>
</cp:coreProperties>
</file>