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E2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47" autoAdjust="0"/>
    <p:restoredTop sz="94624" autoAdjust="0"/>
  </p:normalViewPr>
  <p:slideViewPr>
    <p:cSldViewPr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26965-F31A-454C-A9D2-DA9103010BB5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AB5DF-F123-477E-8803-32FD7B79CD6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67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B5DF-F123-477E-8803-32FD7B79CD62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514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2C57AA-0DE4-43F2-A8D7-49BE3CD9FBA2}" type="datetimeFigureOut">
              <a:rPr lang="el-GR" smtClean="0"/>
              <a:pPr/>
              <a:t>16/2/2018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76D43E-54F6-4B03-B2D5-85657A8B1A0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accent1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i="1" u="sng" dirty="0" smtClean="0">
                <a:solidFill>
                  <a:schemeClr val="accent1">
                    <a:lumMod val="75000"/>
                  </a:schemeClr>
                </a:solidFill>
              </a:rPr>
              <a:t>Σίδερο</a:t>
            </a:r>
            <a:r>
              <a:rPr lang="en-US" b="1" i="1" u="sng" dirty="0" smtClean="0">
                <a:solidFill>
                  <a:schemeClr val="tx1"/>
                </a:solidFill>
              </a:rPr>
              <a:t>(</a:t>
            </a:r>
            <a:r>
              <a:rPr lang="el-GR" b="1" i="1" u="sng" dirty="0" smtClean="0">
                <a:solidFill>
                  <a:srgbClr val="FF0000"/>
                </a:solidFill>
              </a:rPr>
              <a:t>Συσκευή</a:t>
            </a:r>
            <a:r>
              <a:rPr lang="el-GR" b="1" i="1" u="sng" dirty="0" smtClean="0">
                <a:solidFill>
                  <a:schemeClr val="tx1"/>
                </a:solidFill>
              </a:rPr>
              <a:t>)</a:t>
            </a:r>
            <a:r>
              <a:rPr lang="el-GR" b="1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u="sng" dirty="0" smtClean="0"/>
              <a:t/>
            </a:r>
            <a:br>
              <a:rPr lang="el-GR" b="1" i="1" u="sng" dirty="0" smtClean="0"/>
            </a:br>
            <a:r>
              <a:rPr lang="el-GR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ΤΟΤΕ </a:t>
            </a:r>
            <a:r>
              <a:rPr lang="el-GR" b="1" i="1" u="sng" dirty="0" smtClean="0">
                <a:solidFill>
                  <a:srgbClr val="92D050"/>
                </a:solidFill>
              </a:rPr>
              <a:t>ΚΑΙ</a:t>
            </a:r>
            <a:r>
              <a:rPr lang="el-GR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u="sng" dirty="0" smtClean="0">
                <a:solidFill>
                  <a:srgbClr val="00B0F0"/>
                </a:solidFill>
              </a:rPr>
              <a:t>ΤΩΡΑ</a:t>
            </a:r>
            <a:endParaRPr lang="el-GR" b="1" i="1" u="sng" dirty="0">
              <a:solidFill>
                <a:srgbClr val="00B0F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0" y="4929198"/>
            <a:ext cx="3200400" cy="70960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Από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</a:rPr>
              <a:t>Έλενα Νικολάου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4 - Καρδιά"/>
          <p:cNvSpPr/>
          <p:nvPr/>
        </p:nvSpPr>
        <p:spPr>
          <a:xfrm rot="20183366">
            <a:off x="2687377" y="4183920"/>
            <a:ext cx="2071702" cy="1643074"/>
          </a:xfrm>
          <a:prstGeom prst="heart">
            <a:avLst/>
          </a:prstGeom>
          <a:solidFill>
            <a:srgbClr val="7AE2CE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ΠΑΛΙΑ</a:t>
            </a:r>
            <a:endParaRPr lang="el-G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Καρδιά"/>
          <p:cNvSpPr/>
          <p:nvPr/>
        </p:nvSpPr>
        <p:spPr>
          <a:xfrm rot="1222013">
            <a:off x="7016591" y="3273819"/>
            <a:ext cx="1883727" cy="1738720"/>
          </a:xfrm>
          <a:prstGeom prst="heart">
            <a:avLst/>
          </a:prstGeom>
          <a:solidFill>
            <a:srgbClr val="7AE2CE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ΣΗΜΕΡΑ</a:t>
            </a:r>
            <a:endParaRPr lang="el-G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l-GR" dirty="0" smtClean="0"/>
              <a:t>Πώς ήταν παλιά το σίδερο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41229"/>
            <a:ext cx="9144000" cy="501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l-GR" dirty="0" smtClean="0"/>
              <a:t>Το σίδερο σήμερα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06012"/>
            <a:ext cx="8358246" cy="515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tx1">
                <a:alpha val="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l-GR" b="1" i="1" u="sng" dirty="0" smtClean="0">
                <a:solidFill>
                  <a:srgbClr val="7AE2CE"/>
                </a:solidFill>
              </a:rPr>
              <a:t>Πληροφορίες για το παλιό σίδερο</a:t>
            </a:r>
            <a:endParaRPr lang="el-GR" b="1" i="1" u="sng" dirty="0">
              <a:solidFill>
                <a:srgbClr val="7AE2CE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Πως ήταν κατασκευασμένο</a:t>
            </a:r>
          </a:p>
          <a:p>
            <a:pPr>
              <a:buNone/>
            </a:pPr>
            <a:r>
              <a:rPr lang="el-GR" sz="2000" i="1" dirty="0" smtClean="0">
                <a:solidFill>
                  <a:schemeClr val="bg1"/>
                </a:solidFill>
              </a:rPr>
              <a:t>Το σίδερο παλιά ήταν κατασκευασμένο από χοντρό μέταλλο .Η χειρολαβή του ήταν από ξύλο για να μην καίει στα χέρια αυτού που το  χρησιμοποιούσε. </a:t>
            </a:r>
          </a:p>
          <a:p>
            <a:pPr>
              <a:buNone/>
            </a:pPr>
            <a:endParaRPr lang="el-GR" sz="2000" i="1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285748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4857752" y="1357298"/>
            <a:ext cx="3071834" cy="5143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l-GR" sz="2400" b="1" i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dirty="0" smtClean="0">
                <a:solidFill>
                  <a:schemeClr val="bg1"/>
                </a:solidFill>
              </a:rPr>
              <a:t>Το σίδερο είχε δύο μέρη το πάνω και το κάτω μέρος. Το κάτω μέρος ήταν βαθουλό αυτό χρησίμευε για να μπαίνουν τα κάρβουνα . το πάνω μέρος ήταν λεπτό και χρησίμευε σαν πώμα για να κλείνει το σίδερο .Επίσης υπήρχε ένας πύρος στο κάτω μέρος που ασφάλιζε με το σύρτη στο πάνω μέρος.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5 - Αστέρι 5 ακτινών"/>
          <p:cNvSpPr/>
          <p:nvPr/>
        </p:nvSpPr>
        <p:spPr>
          <a:xfrm rot="19849506">
            <a:off x="7346243" y="386707"/>
            <a:ext cx="1214446" cy="1000132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tx1">
                <a:alpha val="94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i="1" u="sng" dirty="0" smtClean="0">
                <a:solidFill>
                  <a:srgbClr val="FFFFCC"/>
                </a:solidFill>
              </a:rPr>
              <a:t>Τι έκαναν οι νοικοκυρές στα παλιά τα χρόνια όταν άρχιζε να πέφτει η θερμοκρασία του σιδέρου</a:t>
            </a:r>
            <a:r>
              <a:rPr lang="en-US" sz="3600" b="1" i="1" u="sng" dirty="0" smtClean="0">
                <a:solidFill>
                  <a:srgbClr val="FFFFCC"/>
                </a:solidFill>
              </a:rPr>
              <a:t>;</a:t>
            </a:r>
            <a:endParaRPr lang="el-GR" sz="3600" b="1" i="1" u="sng" dirty="0">
              <a:solidFill>
                <a:srgbClr val="FFFF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Όταν η θερμοκρασία του σιδέρου άρχιζε να πέφτει, η νοικοκυρά έβγαινε στο πεζούλι της εισόδου και κουνούσε το σίδερο δεξιά και αριστερά για να αναζωπυρωθούν τα κάρβουνα.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Το οξυγόνο εισχωρούσε από της τρύπες που υπήρχαν στο σίδερο.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354126"/>
            <a:ext cx="3485105" cy="350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tx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953" y="0"/>
            <a:ext cx="9191953" cy="690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954" y="0"/>
            <a:ext cx="9191954" cy="690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Διάγραμμα ροής: Διάτρητη ταινία"/>
          <p:cNvSpPr/>
          <p:nvPr/>
        </p:nvSpPr>
        <p:spPr>
          <a:xfrm>
            <a:off x="0" y="4143380"/>
            <a:ext cx="9144000" cy="357190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ιάγραμμα ροής: Διάτρητη ταινία"/>
          <p:cNvSpPr/>
          <p:nvPr/>
        </p:nvSpPr>
        <p:spPr>
          <a:xfrm>
            <a:off x="0" y="6357958"/>
            <a:ext cx="9144000" cy="357190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954" y="0"/>
            <a:ext cx="9191953" cy="690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954" y="0"/>
            <a:ext cx="9191953" cy="690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</TotalTime>
  <Words>166</Words>
  <Application>Microsoft Office PowerPoint</Application>
  <PresentationFormat>On-screen Show (4:3)</PresentationFormat>
  <Paragraphs>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Verdana</vt:lpstr>
      <vt:lpstr>Wingdings 2</vt:lpstr>
      <vt:lpstr>Ζωντάνια</vt:lpstr>
      <vt:lpstr>Σίδερο(Συσκευή)  ΤΟΤΕ ΚΑΙ ΤΩΡΑ</vt:lpstr>
      <vt:lpstr>Πώς ήταν παλιά το σίδερο</vt:lpstr>
      <vt:lpstr>Το σίδερο σήμερα</vt:lpstr>
      <vt:lpstr>Πληροφορίες για το παλιό σίδερο</vt:lpstr>
      <vt:lpstr>Τι έκαναν οι νοικοκυρές στα παλιά τα χρόνια όταν άρχιζε να πέφτει η θερμοκρασία του σιδέρου;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Ηλεκτρονικός Υπολογιστής ΤΟΤΕ ΚΑΙ ΤΩΡΑ</dc:title>
  <dc:creator>user</dc:creator>
  <cp:lastModifiedBy>Teacher</cp:lastModifiedBy>
  <cp:revision>30</cp:revision>
  <dcterms:created xsi:type="dcterms:W3CDTF">2018-02-12T17:06:14Z</dcterms:created>
  <dcterms:modified xsi:type="dcterms:W3CDTF">2018-02-16T08:04:29Z</dcterms:modified>
</cp:coreProperties>
</file>