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6"/>
  </p:notesMasterIdLst>
  <p:sldIdLst>
    <p:sldId id="256" r:id="rId2"/>
    <p:sldId id="257" r:id="rId3"/>
    <p:sldId id="259" r:id="rId4"/>
    <p:sldId id="260" r:id="rId5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C86BF08-2BF4-44AD-896B-35949BC3ED16}" type="datetimeFigureOut">
              <a:rPr lang="el-GR" smtClean="0"/>
              <a:t>23/11/2017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185494-E984-4755-95EB-AA1B35EF9859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188990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03B72210-3C35-4618-93ED-B521F2B599EC}" type="datetimeFigureOut">
              <a:rPr lang="el-GR" smtClean="0"/>
              <a:pPr/>
              <a:t>23/11/2017</a:t>
            </a:fld>
            <a:endParaRPr lang="el-GR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7017ED0-EB14-4F7F-93A9-5C0849737726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ransition>
    <p:circle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gif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ΔΙΑΦΗΜΙΣ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l-GR" dirty="0" smtClean="0">
                <a:solidFill>
                  <a:schemeClr val="bg1"/>
                </a:solidFill>
              </a:rPr>
              <a:t> ΤΗΣ ΣΟΚΟΛΑΤΟΠΑΝΑΗΣ</a:t>
            </a:r>
            <a:endParaRPr lang="el-GR" dirty="0">
              <a:solidFill>
                <a:schemeClr val="bg1"/>
              </a:solidFill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l-GR" sz="6600" dirty="0" smtClean="0">
                <a:solidFill>
                  <a:srgbClr val="FF0000"/>
                </a:solidFill>
              </a:rPr>
              <a:t>ΧΡΙΣΤΟΥ</a:t>
            </a:r>
            <a:r>
              <a:rPr lang="el-GR" dirty="0" smtClean="0">
                <a:solidFill>
                  <a:srgbClr val="FF0000"/>
                </a:solidFill>
              </a:rPr>
              <a:t> </a:t>
            </a:r>
            <a:r>
              <a:rPr lang="el-GR" sz="6600" dirty="0" smtClean="0">
                <a:solidFill>
                  <a:srgbClr val="FF0000"/>
                </a:solidFill>
              </a:rPr>
              <a:t>ΠΑΝΑΓΙΩΤΗΣ</a:t>
            </a:r>
            <a:endParaRPr lang="el-GR" sz="66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229600" cy="1143000"/>
          </a:xfrm>
        </p:spPr>
        <p:txBody>
          <a:bodyPr>
            <a:normAutofit fontScale="90000"/>
          </a:bodyPr>
          <a:lstStyle/>
          <a:p>
            <a:pPr algn="ctr"/>
            <a:r>
              <a:rPr lang="el-GR" dirty="0" smtClean="0">
                <a:solidFill>
                  <a:schemeClr val="accent1"/>
                </a:solidFill>
              </a:rPr>
              <a:t>ΟΛΟΙ ΕΧΟΥΜΕ ΑΔΥΝΑΜΙΑ ΣΕ ΑΥΤΕΣ</a:t>
            </a:r>
            <a:r>
              <a:rPr lang="en-US" dirty="0" smtClean="0">
                <a:solidFill>
                  <a:schemeClr val="accent1"/>
                </a:solidFill>
              </a:rPr>
              <a:t>!!!</a:t>
            </a:r>
            <a:endParaRPr lang="el-GR" dirty="0">
              <a:solidFill>
                <a:schemeClr val="accent1"/>
              </a:solidFill>
            </a:endParaRPr>
          </a:p>
        </p:txBody>
      </p:sp>
      <p:pic>
        <p:nvPicPr>
          <p:cNvPr id="27650" name="Picture 2" descr="Σχετική εικόνα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974490">
            <a:off x="962758" y="4039849"/>
            <a:ext cx="3548445" cy="1472943"/>
          </a:xfrm>
          <a:prstGeom prst="rect">
            <a:avLst/>
          </a:prstGeom>
          <a:noFill/>
        </p:spPr>
      </p:pic>
      <p:pic>
        <p:nvPicPr>
          <p:cNvPr id="27652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 rot="20932038">
            <a:off x="5001976" y="4227475"/>
            <a:ext cx="3223582" cy="1784451"/>
          </a:xfrm>
          <a:prstGeom prst="rect">
            <a:avLst/>
          </a:prstGeom>
        </p:spPr>
      </p:pic>
      <p:pic>
        <p:nvPicPr>
          <p:cNvPr id="27654" name="Picture 6" descr="Αποτέλεσμα εικόνας για CHOCOLATES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563888" y="1412776"/>
            <a:ext cx="2729880" cy="2736705"/>
          </a:xfrm>
          <a:prstGeom prst="rect">
            <a:avLst/>
          </a:prstGeom>
          <a:noFill/>
        </p:spPr>
      </p:pic>
      <p:cxnSp>
        <p:nvCxnSpPr>
          <p:cNvPr id="8" name="Straight Connector 7"/>
          <p:cNvCxnSpPr/>
          <p:nvPr/>
        </p:nvCxnSpPr>
        <p:spPr>
          <a:xfrm>
            <a:off x="10188624" y="1700808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3514402"/>
          </a:xfrm>
        </p:spPr>
        <p:txBody>
          <a:bodyPr/>
          <a:lstStyle/>
          <a:p>
            <a:pPr algn="ctr"/>
            <a:r>
              <a:rPr lang="el-GR" dirty="0" smtClean="0">
                <a:solidFill>
                  <a:schemeClr val="bg1"/>
                </a:solidFill>
              </a:rPr>
              <a:t>Η ΚΑΛΥΤΕΡΗ ΣΟΚΟΛΑΤΑ ΤΟΥ ΚΟΣΜΟΥ ΕΙΝΑΙ Η ΔΙΚΗ </a:t>
            </a:r>
            <a:r>
              <a:rPr lang="el-GR" dirty="0" smtClean="0">
                <a:solidFill>
                  <a:schemeClr val="bg1"/>
                </a:solidFill>
              </a:rPr>
              <a:t>ΜΟΥ!ΕΛΑΤΕ </a:t>
            </a:r>
            <a:r>
              <a:rPr lang="el-GR" dirty="0" smtClean="0">
                <a:solidFill>
                  <a:schemeClr val="bg1"/>
                </a:solidFill>
              </a:rPr>
              <a:t>ΝΑ ΤΗΝ ΠΑΡΕΤΕ ΕΙΝΑΙ Η ΩΡΑΙΟΤΕΡ</a:t>
            </a:r>
            <a:r>
              <a:rPr lang="en-US" dirty="0" smtClean="0">
                <a:solidFill>
                  <a:schemeClr val="bg1"/>
                </a:solidFill>
              </a:rPr>
              <a:t>H</a:t>
            </a:r>
            <a:r>
              <a:rPr lang="el-GR" smtClean="0">
                <a:solidFill>
                  <a:schemeClr val="bg1"/>
                </a:solidFill>
              </a:rPr>
              <a:t> </a:t>
            </a:r>
            <a:r>
              <a:rPr lang="en-US" smtClean="0">
                <a:solidFill>
                  <a:schemeClr val="bg1"/>
                </a:solidFill>
              </a:rPr>
              <a:t>!</a:t>
            </a:r>
            <a:r>
              <a:rPr lang="el-GR" dirty="0" smtClean="0">
                <a:solidFill>
                  <a:schemeClr val="bg1"/>
                </a:solidFill>
              </a:rPr>
              <a:t> </a:t>
            </a:r>
            <a:r>
              <a:rPr lang="el-GR" dirty="0" smtClean="0">
                <a:solidFill>
                  <a:schemeClr val="bg1"/>
                </a:solidFill>
              </a:rPr>
              <a:t>ΣΟΚΟΛΑΤΟΠΑΝΑΗΣ</a:t>
            </a:r>
            <a:endParaRPr lang="el-GR" sz="8000" dirty="0">
              <a:solidFill>
                <a:schemeClr val="bg1"/>
              </a:solidFill>
            </a:endParaRPr>
          </a:p>
        </p:txBody>
      </p:sp>
      <p:pic>
        <p:nvPicPr>
          <p:cNvPr id="28674" name="Picture 2" descr="Αποτέλεσμα εικόνας για CHOCOLATES FACE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4221088"/>
            <a:ext cx="1717362" cy="1521583"/>
          </a:xfrm>
          <a:prstGeom prst="rect">
            <a:avLst/>
          </a:prstGeom>
          <a:noFill/>
        </p:spPr>
      </p:pic>
      <p:pic>
        <p:nvPicPr>
          <p:cNvPr id="28676" name="Picture 4" descr="Σχετική εικόνα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372200" y="4221088"/>
            <a:ext cx="2075360" cy="1553589"/>
          </a:xfrm>
          <a:prstGeom prst="rect">
            <a:avLst/>
          </a:prstGeom>
          <a:noFill/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183880" cy="1051560"/>
          </a:xfrm>
        </p:spPr>
        <p:txBody>
          <a:bodyPr>
            <a:normAutofit/>
          </a:bodyPr>
          <a:lstStyle/>
          <a:p>
            <a:r>
              <a:rPr lang="el-GR" dirty="0" smtClean="0"/>
              <a:t>Ένα γλυκό </a:t>
            </a:r>
            <a:r>
              <a:rPr lang="el-GR" smtClean="0"/>
              <a:t>ποτάμι γεύσης…</a:t>
            </a:r>
            <a:endParaRPr lang="el-GR" dirty="0"/>
          </a:p>
        </p:txBody>
      </p:sp>
      <p:pic>
        <p:nvPicPr>
          <p:cNvPr id="29700" name="Picture 4" descr="Αποτέλεσμα εικόνας για ΕΙΚΟΝΕΣ ΜΕ ΣΟΚΟΛΑΤΕΣ Να κινούνται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1772816"/>
            <a:ext cx="7488832" cy="4441052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</p:spTree>
  </p:cSld>
  <p:clrMapOvr>
    <a:masterClrMapping/>
  </p:clrMapOvr>
  <p:transition spd="slow">
    <p:circl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55</TotalTime>
  <Words>35</Words>
  <Application>Microsoft Office PowerPoint</Application>
  <PresentationFormat>On-screen Show (4:3)</PresentationFormat>
  <Paragraphs>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Verdana</vt:lpstr>
      <vt:lpstr>Wingdings 2</vt:lpstr>
      <vt:lpstr>Aspect</vt:lpstr>
      <vt:lpstr>ΔΙΑΦΗΜΙΣH ΤΗΣ ΣΟΚΟΛΑΤΟΠΑΝΑΗΣ</vt:lpstr>
      <vt:lpstr>ΟΛΟΙ ΕΧΟΥΜΕ ΑΔΥΝΑΜΙΑ ΣΕ ΑΥΤΕΣ!!!</vt:lpstr>
      <vt:lpstr>Η ΚΑΛΥΤΕΡΗ ΣΟΚΟΛΑΤΑ ΤΟΥ ΚΟΣΜΟΥ ΕΙΝΑΙ Η ΔΙΚΗ ΜΟΥ!ΕΛΑΤΕ ΝΑ ΤΗΝ ΠΑΡΕΤΕ ΕΙΝΑΙ Η ΩΡΑΙΟΤΕΡH ! ΣΟΚΟΛΑΤΟΠΑΝΑΗΣ</vt:lpstr>
      <vt:lpstr>Ένα γλυκό ποτάμι γεύσης…</vt:lpstr>
    </vt:vector>
  </TitlesOfParts>
  <Company>Grizli777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ΔΙΑΦΗΜΙΣΙ ΤΗΣ ΚΑΡΔΙΑΣ</dc:title>
  <dc:creator>user</dc:creator>
  <cp:lastModifiedBy>Teacher</cp:lastModifiedBy>
  <cp:revision>8</cp:revision>
  <cp:lastPrinted>2017-11-23T09:41:50Z</cp:lastPrinted>
  <dcterms:created xsi:type="dcterms:W3CDTF">2017-11-22T12:15:21Z</dcterms:created>
  <dcterms:modified xsi:type="dcterms:W3CDTF">2017-11-23T09:43:15Z</dcterms:modified>
</cp:coreProperties>
</file>