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E9E29-5228-4388-90BC-3981267C2653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2DE43-636C-4FF0-B0F8-6DC54DB3F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485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8B287A1-A906-4528-8D75-E2388941F438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58F245-E1D3-4BDD-9D47-3D6A6EFBC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8229600" cy="1828800"/>
          </a:xfrm>
          <a:noFill/>
        </p:spPr>
        <p:txBody>
          <a:bodyPr>
            <a:normAutofit/>
          </a:bodyPr>
          <a:lstStyle/>
          <a:p>
            <a:r>
              <a:rPr lang="el-GR" sz="7200" dirty="0" err="1" smtClean="0">
                <a:solidFill>
                  <a:srgbClr val="FF0000"/>
                </a:solidFill>
              </a:rPr>
              <a:t>Εγ</a:t>
            </a:r>
            <a:r>
              <a:rPr lang="el-GR" sz="7200" dirty="0" err="1">
                <a:solidFill>
                  <a:srgbClr val="FF0000"/>
                </a:solidFill>
              </a:rPr>
              <a:t>ω</a:t>
            </a:r>
            <a:r>
              <a:rPr lang="el-GR" sz="7200" dirty="0" smtClean="0">
                <a:solidFill>
                  <a:srgbClr val="FF0000"/>
                </a:solidFill>
              </a:rPr>
              <a:t> </a:t>
            </a:r>
            <a:r>
              <a:rPr lang="el-GR" sz="7200" dirty="0" err="1" smtClean="0">
                <a:solidFill>
                  <a:srgbClr val="FF0000"/>
                </a:solidFill>
              </a:rPr>
              <a:t>διαβαζω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Από τον μαθητή</a:t>
            </a:r>
          </a:p>
          <a:p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Ιωάννου Ανδρέα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Σ.</a:t>
            </a:r>
            <a:endParaRPr lang="el-G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Της Στ΄1 τάξης  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83135">
            <a:off x="714348" y="214290"/>
            <a:ext cx="8229600" cy="1143000"/>
          </a:xfrm>
        </p:spPr>
        <p:txBody>
          <a:bodyPr/>
          <a:lstStyle/>
          <a:p>
            <a:r>
              <a:rPr lang="el-GR" dirty="0" smtClean="0"/>
              <a:t>ΔΙΑΒΑΖΩ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Για γεωγραφία,</a:t>
            </a:r>
          </a:p>
          <a:p>
            <a:pPr>
              <a:buNone/>
            </a:pPr>
            <a:r>
              <a:rPr lang="el-GR" dirty="0" smtClean="0"/>
              <a:t>ιστορία, μαθηματικά</a:t>
            </a:r>
            <a:endParaRPr lang="el-GR" dirty="0"/>
          </a:p>
          <a:p>
            <a:pPr>
              <a:buNone/>
            </a:pPr>
            <a:r>
              <a:rPr lang="el-GR" dirty="0"/>
              <a:t>γ</a:t>
            </a:r>
            <a:r>
              <a:rPr lang="el-GR" dirty="0" smtClean="0"/>
              <a:t>ιατί τα βιβλία </a:t>
            </a:r>
          </a:p>
          <a:p>
            <a:pPr>
              <a:buNone/>
            </a:pPr>
            <a:r>
              <a:rPr lang="el-GR" dirty="0"/>
              <a:t>μ</a:t>
            </a:r>
            <a:r>
              <a:rPr lang="el-GR" dirty="0" smtClean="0"/>
              <a:t>ου προσφέρουνε χαρά</a:t>
            </a:r>
            <a:r>
              <a:rPr lang="el-GR" dirty="0"/>
              <a:t>!</a:t>
            </a:r>
            <a:endParaRPr lang="el-GR" dirty="0" smtClean="0"/>
          </a:p>
        </p:txBody>
      </p:sp>
      <p:pic>
        <p:nvPicPr>
          <p:cNvPr id="15364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7918">
            <a:off x="6321800" y="739661"/>
            <a:ext cx="2010720" cy="248821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5366" name="Picture 6" descr="Image result for biblio mathimatikon st tax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49258">
            <a:off x="5583477" y="3421874"/>
            <a:ext cx="2091587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368" name="Picture 8" descr="Image result for μαθηματικα δημοτικου st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22048">
            <a:off x="2176204" y="4113006"/>
            <a:ext cx="1785950" cy="22069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556043"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/>
              <a:t>ΔΙΑΒΑΖΩ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Για μια δουλεία, μαθαίνω </a:t>
            </a:r>
          </a:p>
          <a:p>
            <a:pPr>
              <a:buNone/>
            </a:pPr>
            <a:r>
              <a:rPr lang="el-GR" dirty="0" smtClean="0"/>
              <a:t>καλά ελληνικά </a:t>
            </a:r>
          </a:p>
          <a:p>
            <a:pPr>
              <a:buNone/>
            </a:pPr>
            <a:r>
              <a:rPr lang="el-GR" dirty="0" smtClean="0"/>
              <a:t>γαλλικά και </a:t>
            </a:r>
          </a:p>
          <a:p>
            <a:pPr>
              <a:buNone/>
            </a:pPr>
            <a:r>
              <a:rPr lang="el-GR" dirty="0" smtClean="0"/>
              <a:t> φυσικά ιταλικά!</a:t>
            </a:r>
          </a:p>
        </p:txBody>
      </p:sp>
      <p:pic>
        <p:nvPicPr>
          <p:cNvPr id="16386" name="Picture 2" descr="Image result for καλα ελληνικα λογι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45847">
            <a:off x="5665598" y="2056423"/>
            <a:ext cx="2875707" cy="2660030"/>
          </a:xfrm>
          <a:prstGeom prst="roundRect">
            <a:avLst>
              <a:gd name="adj" fmla="val 13237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6388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42278">
            <a:off x="3706267" y="3567003"/>
            <a:ext cx="2159061" cy="29590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02624">
            <a:off x="507194" y="4338879"/>
            <a:ext cx="2185122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ΔΙΑΒΑΖΩ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Για μουσική που</a:t>
            </a:r>
          </a:p>
          <a:p>
            <a:pPr>
              <a:buNone/>
            </a:pPr>
            <a:r>
              <a:rPr lang="el-GR" dirty="0" smtClean="0"/>
              <a:t>μ</a:t>
            </a:r>
            <a:r>
              <a:rPr lang="el-GR" dirty="0" smtClean="0"/>
              <a:t>ου </a:t>
            </a:r>
            <a:r>
              <a:rPr lang="el-GR" dirty="0" smtClean="0"/>
              <a:t>φέρνει χαρά </a:t>
            </a:r>
          </a:p>
          <a:p>
            <a:pPr>
              <a:buNone/>
            </a:pPr>
            <a:r>
              <a:rPr lang="el-GR" dirty="0" smtClean="0"/>
              <a:t>ηρεμία και γαληνή </a:t>
            </a:r>
          </a:p>
          <a:p>
            <a:pPr>
              <a:buNone/>
            </a:pPr>
            <a:r>
              <a:rPr lang="el-GR" dirty="0" smtClean="0"/>
              <a:t>και στη ψύχη </a:t>
            </a:r>
            <a:r>
              <a:rPr lang="el-GR" dirty="0" smtClean="0"/>
              <a:t>ειρήνη!</a:t>
            </a:r>
            <a:endParaRPr lang="el-GR" dirty="0" smtClean="0"/>
          </a:p>
          <a:p>
            <a:endParaRPr lang="en-US" dirty="0"/>
          </a:p>
        </p:txBody>
      </p:sp>
      <p:pic>
        <p:nvPicPr>
          <p:cNvPr id="30722" name="Picture 2" descr="Image result for μουσικ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67310">
            <a:off x="3907937" y="2746210"/>
            <a:ext cx="4673310" cy="3001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60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Εγω διαβαζω</vt:lpstr>
      <vt:lpstr>ΔΙΑΒΑΖΩ …</vt:lpstr>
      <vt:lpstr>ΔΙΑΒΑΖΩ … </vt:lpstr>
      <vt:lpstr>ΔΙΑΒΑΖΩ …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Εγώ διαβάζω</dc:title>
  <dc:creator>User</dc:creator>
  <cp:lastModifiedBy>k.aristidou</cp:lastModifiedBy>
  <cp:revision>16</cp:revision>
  <cp:lastPrinted>2018-02-02T09:22:34Z</cp:lastPrinted>
  <dcterms:created xsi:type="dcterms:W3CDTF">2018-02-01T12:13:18Z</dcterms:created>
  <dcterms:modified xsi:type="dcterms:W3CDTF">2018-02-04T15:34:01Z</dcterms:modified>
</cp:coreProperties>
</file>