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172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579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766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079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0265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325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61579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7683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826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69018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359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32EDC-DC03-4128-BEC3-91AE11DE3AAF}" type="datetimeFigureOut">
              <a:rPr lang="en-US" smtClean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65503-43D8-46EB-A541-2A4F9D84F9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795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44476">
            <a:off x="252037" y="348960"/>
            <a:ext cx="2057400" cy="1669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80205">
            <a:off x="6549283" y="465331"/>
            <a:ext cx="1809750" cy="143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985655" y="571792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Γιατί διαβάζω…</a:t>
            </a: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Ιωάννα </a:t>
            </a:r>
            <a:r>
              <a:rPr lang="el-GR" dirty="0" err="1" smtClean="0">
                <a:solidFill>
                  <a:srgbClr val="FF0000"/>
                </a:solidFill>
              </a:rPr>
              <a:t>Ευδοκίμου</a:t>
            </a:r>
            <a:r>
              <a:rPr lang="el-GR" dirty="0" smtClean="0">
                <a:solidFill>
                  <a:srgbClr val="FF0000"/>
                </a:solidFill>
              </a:rPr>
              <a:t> Στ΄1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2228543"/>
            <a:ext cx="2819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Διαβάζω…</a:t>
            </a:r>
          </a:p>
          <a:p>
            <a:r>
              <a:rPr lang="el-GR" dirty="0" smtClean="0"/>
              <a:t>Για να νιώθω ηρεμία</a:t>
            </a:r>
          </a:p>
          <a:p>
            <a:r>
              <a:rPr lang="el-GR" dirty="0" smtClean="0"/>
              <a:t>Χωρίς καμιά </a:t>
            </a:r>
            <a:r>
              <a:rPr lang="el-GR" dirty="0" smtClean="0"/>
              <a:t>αμφιβολία.</a:t>
            </a:r>
            <a:endParaRPr lang="el-GR" dirty="0" smtClean="0"/>
          </a:p>
          <a:p>
            <a:r>
              <a:rPr lang="el-GR" dirty="0" smtClean="0"/>
              <a:t>Γυρίζω  γύρω μου , κοιτώ βιβλία                χαλαρωτικά στην βιβλιοθήκη είναι όλα μαγικά !</a:t>
            </a:r>
          </a:p>
          <a:p>
            <a:r>
              <a:rPr lang="el-GR" dirty="0" smtClean="0"/>
              <a:t>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49091" y="2366976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Διαβάζω …</a:t>
            </a:r>
          </a:p>
          <a:p>
            <a:r>
              <a:rPr lang="el-GR" dirty="0" smtClean="0"/>
              <a:t>για να κινηθώ  στην έρημο εγώ.</a:t>
            </a:r>
          </a:p>
          <a:p>
            <a:r>
              <a:rPr lang="el-GR" dirty="0" smtClean="0"/>
              <a:t>Νύχτα  μέρα             τριγυρνώ να βρω έναν ποταμό  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947555" y="4488873"/>
            <a:ext cx="289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Διαβάζω ….</a:t>
            </a:r>
          </a:p>
          <a:p>
            <a:r>
              <a:rPr lang="el-GR" dirty="0" smtClean="0"/>
              <a:t>Για  να πολεμώ               </a:t>
            </a:r>
            <a:r>
              <a:rPr lang="el-GR" dirty="0"/>
              <a:t>ό</a:t>
            </a:r>
            <a:r>
              <a:rPr lang="el-GR" dirty="0" smtClean="0"/>
              <a:t>πως τον Υψηλάντη τον καλό .</a:t>
            </a:r>
          </a:p>
          <a:p>
            <a:r>
              <a:rPr lang="el-GR" dirty="0" smtClean="0"/>
              <a:t>Πάει εκεί ,πάει </a:t>
            </a:r>
            <a:r>
              <a:rPr lang="el-GR" dirty="0"/>
              <a:t>ε</a:t>
            </a:r>
            <a:r>
              <a:rPr lang="el-GR" dirty="0" smtClean="0"/>
              <a:t>δώ γενναίο τέλος θα έχει αυτός.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291" y="2728286"/>
            <a:ext cx="609600" cy="320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959" y="3125970"/>
            <a:ext cx="480867" cy="41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945" y="3398957"/>
            <a:ext cx="474514" cy="274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578" y="4641514"/>
            <a:ext cx="581025" cy="401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2769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26329">
            <a:off x="627999" y="713395"/>
            <a:ext cx="1847334" cy="130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3037">
            <a:off x="6450184" y="435736"/>
            <a:ext cx="2014538" cy="1987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62891" y="2895600"/>
            <a:ext cx="2667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Διαβάζω ..</a:t>
            </a:r>
          </a:p>
          <a:p>
            <a:r>
              <a:rPr lang="el-GR" dirty="0" smtClean="0"/>
              <a:t>Για να θυμηθώ  την </a:t>
            </a:r>
          </a:p>
          <a:p>
            <a:r>
              <a:rPr lang="el-GR" dirty="0" smtClean="0"/>
              <a:t>Κερύνεια μου εγώ ! Θα πολεμώ </a:t>
            </a:r>
            <a:r>
              <a:rPr lang="en-US" dirty="0" smtClean="0"/>
              <a:t>,</a:t>
            </a:r>
            <a:r>
              <a:rPr lang="el-GR" dirty="0" smtClean="0"/>
              <a:t>θα νικώ        Τρέχω την  πατρίδα  για να σώσω ποτέ μου δε θα την προδώσω </a:t>
            </a:r>
            <a:r>
              <a:rPr lang="el-GR" dirty="0" smtClean="0"/>
              <a:t>.</a:t>
            </a:r>
            <a:endParaRPr lang="el-GR" dirty="0" smtClean="0"/>
          </a:p>
          <a:p>
            <a:r>
              <a:rPr lang="el-GR" dirty="0" smtClean="0"/>
              <a:t>  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494" y="3808512"/>
            <a:ext cx="257175" cy="23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0" y="3110032"/>
            <a:ext cx="4323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Διαβάζω…</a:t>
            </a:r>
          </a:p>
          <a:p>
            <a:r>
              <a:rPr lang="el-GR" dirty="0" smtClean="0"/>
              <a:t>Για να ακούω μουσική</a:t>
            </a:r>
          </a:p>
          <a:p>
            <a:r>
              <a:rPr lang="el-GR" dirty="0"/>
              <a:t>π</a:t>
            </a:r>
            <a:r>
              <a:rPr lang="el-GR" dirty="0" smtClean="0"/>
              <a:t>ου την αγαπώ πολύ. Σε κάθε γέλιο και στιγμή υπάρχει μέσα η μουσική</a:t>
            </a:r>
            <a:endParaRPr lang="en-US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444" y="3375334"/>
            <a:ext cx="747861" cy="33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154" y="3998790"/>
            <a:ext cx="580445" cy="268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64964"/>
            <a:ext cx="2600325" cy="1964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9883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120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k.aristidou</cp:lastModifiedBy>
  <cp:revision>10</cp:revision>
  <cp:lastPrinted>2018-02-02T09:29:40Z</cp:lastPrinted>
  <dcterms:created xsi:type="dcterms:W3CDTF">2018-02-01T20:07:33Z</dcterms:created>
  <dcterms:modified xsi:type="dcterms:W3CDTF">2018-02-04T15:31:42Z</dcterms:modified>
</cp:coreProperties>
</file>