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33" autoAdjust="0"/>
    <p:restoredTop sz="94660"/>
  </p:normalViewPr>
  <p:slideViewPr>
    <p:cSldViewPr>
      <p:cViewPr varScale="1">
        <p:scale>
          <a:sx n="70" d="100"/>
          <a:sy n="70" d="100"/>
        </p:scale>
        <p:origin x="738" y="72"/>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1E2F092-8444-4449-B44D-0745E4ACA6FE}" type="datetimeFigureOut">
              <a:rPr lang="el-GR" smtClean="0"/>
              <a:pPr/>
              <a:t>16/1/2018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C6FEC1-0A07-47DB-AB85-0160F126F95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1E2F092-8444-4449-B44D-0745E4ACA6FE}" type="datetimeFigureOut">
              <a:rPr lang="el-GR" smtClean="0"/>
              <a:pPr/>
              <a:t>16/1/2018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C6FEC1-0A07-47DB-AB85-0160F126F95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1E2F092-8444-4449-B44D-0745E4ACA6FE}" type="datetimeFigureOut">
              <a:rPr lang="el-GR" smtClean="0"/>
              <a:pPr/>
              <a:t>16/1/2018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C6FEC1-0A07-47DB-AB85-0160F126F95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1E2F092-8444-4449-B44D-0745E4ACA6FE}" type="datetimeFigureOut">
              <a:rPr lang="el-GR" smtClean="0"/>
              <a:pPr/>
              <a:t>16/1/2018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C6FEC1-0A07-47DB-AB85-0160F126F95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1E2F092-8444-4449-B44D-0745E4ACA6FE}" type="datetimeFigureOut">
              <a:rPr lang="el-GR" smtClean="0"/>
              <a:pPr/>
              <a:t>16/1/2018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C6FEC1-0A07-47DB-AB85-0160F126F95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1E2F092-8444-4449-B44D-0745E4ACA6FE}" type="datetimeFigureOut">
              <a:rPr lang="el-GR" smtClean="0"/>
              <a:pPr/>
              <a:t>16/1/2018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C6FEC1-0A07-47DB-AB85-0160F126F95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1E2F092-8444-4449-B44D-0745E4ACA6FE}" type="datetimeFigureOut">
              <a:rPr lang="el-GR" smtClean="0"/>
              <a:pPr/>
              <a:t>16/1/2018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7C6FEC1-0A07-47DB-AB85-0160F126F95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1E2F092-8444-4449-B44D-0745E4ACA6FE}" type="datetimeFigureOut">
              <a:rPr lang="el-GR" smtClean="0"/>
              <a:pPr/>
              <a:t>16/1/2018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7C6FEC1-0A07-47DB-AB85-0160F126F95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1E2F092-8444-4449-B44D-0745E4ACA6FE}" type="datetimeFigureOut">
              <a:rPr lang="el-GR" smtClean="0"/>
              <a:pPr/>
              <a:t>16/1/2018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7C6FEC1-0A07-47DB-AB85-0160F126F95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1E2F092-8444-4449-B44D-0745E4ACA6FE}" type="datetimeFigureOut">
              <a:rPr lang="el-GR" smtClean="0"/>
              <a:pPr/>
              <a:t>16/1/2018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C6FEC1-0A07-47DB-AB85-0160F126F95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1E2F092-8444-4449-B44D-0745E4ACA6FE}" type="datetimeFigureOut">
              <a:rPr lang="el-GR" smtClean="0"/>
              <a:pPr/>
              <a:t>16/1/2018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C6FEC1-0A07-47DB-AB85-0160F126F95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2F092-8444-4449-B44D-0745E4ACA6FE}" type="datetimeFigureOut">
              <a:rPr lang="el-GR" smtClean="0"/>
              <a:pPr/>
              <a:t>16/1/2018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6FEC1-0A07-47DB-AB85-0160F126F95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3.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357166"/>
            <a:ext cx="7772400" cy="1285884"/>
          </a:xfrm>
          <a:solidFill>
            <a:schemeClr val="bg1"/>
          </a:solidFill>
          <a:ln w="76200">
            <a:solidFill>
              <a:schemeClr val="accent1">
                <a:lumMod val="20000"/>
                <a:lumOff val="80000"/>
              </a:schemeClr>
            </a:solidFill>
            <a:prstDash val="sysDot"/>
          </a:ln>
        </p:spPr>
        <p:txBody>
          <a:bodyPr>
            <a:normAutofit/>
          </a:bodyPr>
          <a:lstStyle/>
          <a:p>
            <a:r>
              <a:rPr lang="el-GR" sz="3200" dirty="0" smtClean="0">
                <a:solidFill>
                  <a:srgbClr val="FF0000"/>
                </a:solidFill>
              </a:rPr>
              <a:t>Η  ΖΩΗ  ΤΟΥ  ΚΩΣΤΗ  ΠΑΛΑΜΑ</a:t>
            </a:r>
            <a:endParaRPr lang="el-GR" sz="3200" dirty="0">
              <a:solidFill>
                <a:srgbClr val="FF0000"/>
              </a:solidFill>
            </a:endParaRPr>
          </a:p>
        </p:txBody>
      </p:sp>
      <p:sp>
        <p:nvSpPr>
          <p:cNvPr id="3" name="2 - Υπότιτλος"/>
          <p:cNvSpPr>
            <a:spLocks noGrp="1"/>
          </p:cNvSpPr>
          <p:nvPr>
            <p:ph type="subTitle" idx="1"/>
          </p:nvPr>
        </p:nvSpPr>
        <p:spPr>
          <a:xfrm>
            <a:off x="285720" y="1714488"/>
            <a:ext cx="8858280" cy="4857784"/>
          </a:xfrm>
          <a:ln w="76200">
            <a:solidFill>
              <a:schemeClr val="accent1">
                <a:lumMod val="20000"/>
                <a:lumOff val="80000"/>
              </a:schemeClr>
            </a:solidFill>
            <a:prstDash val="sysDot"/>
          </a:ln>
        </p:spPr>
        <p:txBody>
          <a:bodyPr>
            <a:normAutofit fontScale="85000" lnSpcReduction="20000"/>
          </a:bodyPr>
          <a:lstStyle/>
          <a:p>
            <a:r>
              <a:rPr lang="el-GR" dirty="0" smtClean="0"/>
              <a:t>ΓΕΝΝΗΘΗΚΕ   ΣΤΗΝ  ΠΑΤΡΑ  ΣΤΙΣ  13 ΙΑΝΟΥΑΡΙΟΥ  1859 ΑΠΟ  ΓΟΝΕΙΣ  ΠΟΥ  ΚΑΤΑΓΟΤΑΝ  </a:t>
            </a:r>
            <a:r>
              <a:rPr lang="el-GR" dirty="0" smtClean="0"/>
              <a:t>ΑΠ  </a:t>
            </a:r>
            <a:r>
              <a:rPr lang="el-GR" dirty="0" smtClean="0"/>
              <a:t>ΤΟ  ΜΕΣΟΛΟΓΓΙ.Η  ΟΙΚΟΓΕΝΕΙΑ  ΤΟΥ  ΠΑΤΕΡΑ  ΤΟΥ  ΗΤΑΝ   ΟΙΚΟΓΕΝΕΙΑ  ΛΟΓΙΩΝ,ΜΕ  ΑΞΙΟΛΟΓΗ  ΠΝΕΥΜΑΤΙΚΗ  ΔΡΑΣΤΗΡΙΟΤΗΤΑ,ΚΑΙ ΑΣΧΟΛΟΥΜΕΝΩΝ  ΜΕ  ΤΗ  ΘΡΗΣΚΕΙΑ.ΟΤΑΝ  Ο  ΠΟΙΗΤΗΣ  ΗΤΑΝ  6  ΧΡΟΝΩΝ  ΕΧΑΣΕ  ΚΑΙ  ΤΟΥΣ  ΔΥΟ ΓΟΝΕΙΣ  ΤΟΥ  ΣΕ  ΔΙΑΣΤΗΜΑ  ΣΑΡΑΝΤΑ  ΗΜΕΡΩΝ.  ΣΤΕΝΟΙ  ΣΥΓΓΕΝΕΙΣ   ΑΝΕΛΑΒΑΝ  ΤΟΤΕ  ΤΑ  ΤΡΙΑ  ΠΑΙΔΙΑ  ΤΙΣ   ΟΙΚΟΓΕΝΕΙΑΣ,  ΤΟ  ΜΙΚΡΟΤΕΡΟ  ΑΔΕΡΦΟ  ΤΟΥ  Η ΑΔΕΡΦΗ  ΤΗΣ  ΜΗΤΕΡΑΣ  ΚΑΙ  ΤΟ  ΜΕΓΑΛΥΤΕΡΟ  ΑΔΕΡΦΟ  ΤΟΥ ΚΑΙ  ΤΟΝ  ΙΔΙΟ  Ο  ΘΕΙΟΣ  ΤΟΥΣ   ΔΗΜΗΤΡΙΟΣ  ΠΑΛΑΜΑΣ,  ΠΟΥ  ΚΑΤΟΙΚΟΥΣΕ  ΣΤΟ  ΜΕΣΟΛΟΓΓΙ  ΚΑΙ  ΗΤΑΝ  ΕΚΠΑΙΔΕΥΤΙΚΟΣ .  ΕΚΕΙ  ΕΖΗΣΕ   ΑΠΌ  ΤΟ  1867  ΩΣ  ΤΟ  1875 ΣΕ  ΑΤΜΑΣΦΑΙΡΑ  ΜΑΛΛΟΝ</a:t>
            </a:r>
            <a:endParaRPr lang="el-GR" dirty="0"/>
          </a:p>
        </p:txBody>
      </p:sp>
    </p:spTree>
  </p:cSld>
  <p:clrMapOvr>
    <a:masterClrMapping/>
  </p:clrMapOvr>
  <p:transition spd="slow">
    <p:comb dir="vert"/>
    <p:sndAc>
      <p:stSnd>
        <p:snd r:embed="rId2" name="drumroll.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rot="10800000" flipV="1">
            <a:off x="457200" y="-2"/>
            <a:ext cx="8472518" cy="1571613"/>
          </a:xfrm>
        </p:spPr>
        <p:txBody>
          <a:bodyPr>
            <a:normAutofit/>
          </a:bodyPr>
          <a:lstStyle/>
          <a:p>
            <a:r>
              <a:rPr lang="el-GR" sz="2800" dirty="0" smtClean="0"/>
              <a:t>ΔΥΣΑΡΕΣΣΤΗ  ΚΑΙ  ΚΑΤΑΘΛΙΠΤΙΚΗ, ΠΟΥ  ΗΤΑΝ  ΦΥΣΙΚΟ  ΝΑ  ΕΠΗΡΕΑΣΕΙ  ΤΟ  ΕΥΑΙΣΘΗΤΟ  ΨΥΧΙΣΜΟ ΤΟΥ, ΟΠΩΣ</a:t>
            </a:r>
            <a:endParaRPr lang="el-GR" sz="2800" dirty="0"/>
          </a:p>
        </p:txBody>
      </p:sp>
      <p:sp>
        <p:nvSpPr>
          <p:cNvPr id="3" name="2 - Θέση περιεχομένου"/>
          <p:cNvSpPr>
            <a:spLocks noGrp="1"/>
          </p:cNvSpPr>
          <p:nvPr>
            <p:ph idx="1"/>
          </p:nvPr>
        </p:nvSpPr>
        <p:spPr>
          <a:xfrm>
            <a:off x="428596" y="1214422"/>
            <a:ext cx="8229600" cy="4525963"/>
          </a:xfrm>
        </p:spPr>
        <p:txBody>
          <a:bodyPr>
            <a:normAutofit fontScale="62500" lnSpcReduction="20000"/>
          </a:bodyPr>
          <a:lstStyle/>
          <a:p>
            <a:pPr>
              <a:buNone/>
            </a:pPr>
            <a:r>
              <a:rPr lang="el-GR" sz="3800" dirty="0" smtClean="0"/>
              <a:t>ΦΑΙΝΕΤΑΙ ΚΙ  ΑΠΟ  ΠΟΙΗΜΑΤΑ  ΠΟΥ  ΑΝΑΦΕΡΟΝΤΑΙ  ΣΤΗΝ  ΠΑΙΔΙΚΗ  ΤΟΥ  ΗΛΙΚΙΑ</a:t>
            </a:r>
            <a:r>
              <a:rPr lang="el-GR" sz="2800" i="1" dirty="0" smtClean="0"/>
              <a:t>.</a:t>
            </a:r>
          </a:p>
          <a:p>
            <a:pPr>
              <a:buNone/>
            </a:pPr>
            <a:endParaRPr lang="el-GR" sz="2800" dirty="0"/>
          </a:p>
          <a:p>
            <a:pPr>
              <a:buNone/>
            </a:pPr>
            <a:r>
              <a:rPr lang="el-GR" sz="4000" dirty="0" smtClean="0"/>
              <a:t>27 ΦΕΒΡΟΥΑΡΙΟΥ  ΤΟΥ 1943, ΣΤΙΣ 3 ΤΑ ΞΗΜΕΡΩΜΑΤΑ, ΠΕΘΑΙΝΕΙ ΣΤΟ ΣΠΙΤΙ ΤΟΥ ΣΤΗΝ ΠΛΑΚΑ Ο ΕΤΕΡΟΣ ΕΘΝΙΚΟΣ ΜΑΣ ΠΟΙΗΤΗΣ, ΚΩΣΤΗΣ ΠΑΛΑΜΑΣ. ΉΤΑΝ 84 ΧΡΟΝΩΝ ΚΑΙ ΒΑΡΙΑ ΑΡΡΩΣΤΟΣ ΣΤΑ ΧΡΟΝΙΑ ΤΗΣ ΚΑΤΟΧΗΣ ΛΙΓΕΣ ΜΕΡΕΣ ΝΩΡΙΤΕΡΑ ΕΙΧΕ ΓΙΑ ΠΑΝΤΑ ΑΠΟΧΑΙΡΕΤΗΣΕΙ ΤΗ ΓΥΝΑΙΚΑ ΤΟΥ, ΜΑΡΙΑ. Η ΚΗΔΕΙΑ ΤΟΥ ΤΗΝ ΕΠΟΜΕΝΗ ΕΜΕΙΝΕ ΙΣΤΟΡΙΚΗ ΚΑΘΩΣ ΜΠΡΟΣΤΑ ΣΤΟΥΣ ΕΚΠΛΗΚΤΟΥΣ ΓΕΡΜΑΝΟΥΣ ΚΑΤΑΚΤΗΤΕΣ, ΕΓΙΝΕ ΕΚΔΗΛΩΣΗ ΑΝΤΙΣΤΑΣΗΣ. ΧΙΛΙΑΔΕΣ ΚΟΣΜΟΣ ΤΟΝ ΣΥΝΟΔΕΥΣΕ ΣΤΗΝ ΤΕΛΕΥΤΑΙΑ ΤΟΥ ΚΑΤΟΙΚΙΑ, ΣΤΟ Α’ ΝΕΚΡΟΤΑΦΕΙΟ ΑΘΗΝΩΝ, ΨΑΛΛΟΝΤΑΣ ΤΟΝ ΕΘΝΙΚΟ ΥΜΝΟ</a:t>
            </a:r>
            <a:r>
              <a:rPr lang="el-GR" sz="2800" dirty="0" smtClean="0"/>
              <a:t>.</a:t>
            </a:r>
            <a:endParaRPr lang="el-GR" sz="2800" dirty="0"/>
          </a:p>
        </p:txBody>
      </p:sp>
    </p:spTree>
  </p:cSld>
  <p:clrMapOvr>
    <a:masterClrMapping/>
  </p:clrMapOvr>
  <p:transition spd="slow">
    <p:comb dir="vert"/>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endParaRPr lang="el-GR" dirty="0"/>
          </a:p>
        </p:txBody>
      </p:sp>
      <p:sp>
        <p:nvSpPr>
          <p:cNvPr id="3" name="2 - Θέση περιεχομένου"/>
          <p:cNvSpPr>
            <a:spLocks noGrp="1"/>
          </p:cNvSpPr>
          <p:nvPr>
            <p:ph idx="1"/>
          </p:nvPr>
        </p:nvSpPr>
        <p:spPr/>
        <p:txBody>
          <a:bodyPr/>
          <a:lstStyle/>
          <a:p>
            <a:endParaRPr lang="el-GR" dirty="0"/>
          </a:p>
        </p:txBody>
      </p:sp>
      <p:pic>
        <p:nvPicPr>
          <p:cNvPr id="1026" name="Picture 2"/>
          <p:cNvPicPr>
            <a:picLocks noChangeAspect="1" noChangeArrowheads="1"/>
          </p:cNvPicPr>
          <p:nvPr/>
        </p:nvPicPr>
        <p:blipFill>
          <a:blip r:embed="rId3"/>
          <a:srcRect/>
          <a:stretch>
            <a:fillRect/>
          </a:stretch>
        </p:blipFill>
        <p:spPr bwMode="auto">
          <a:xfrm>
            <a:off x="0" y="0"/>
            <a:ext cx="9502122" cy="6858000"/>
          </a:xfrm>
          <a:prstGeom prst="rect">
            <a:avLst/>
          </a:prstGeom>
          <a:noFill/>
          <a:ln w="9525">
            <a:noFill/>
            <a:miter lim="800000"/>
            <a:headEnd/>
            <a:tailEnd/>
          </a:ln>
          <a:effectLst/>
        </p:spPr>
      </p:pic>
    </p:spTree>
  </p:cSld>
  <p:clrMapOvr>
    <a:masterClrMapping/>
  </p:clrMapOvr>
  <p:transition spd="slow">
    <p:wipe dir="u"/>
    <p:sndAc>
      <p:stSnd>
        <p:snd r:embed="rId2" name="camera.wav"/>
      </p:stSnd>
    </p:sndAc>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TotalTime>
  <Words>212</Words>
  <Application>Microsoft Office PowerPoint</Application>
  <PresentationFormat>On-screen Show (4:3)</PresentationFormat>
  <Paragraphs>6</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Θέμα του Office</vt:lpstr>
      <vt:lpstr>Η  ΖΩΗ  ΤΟΥ  ΚΩΣΤΗ  ΠΑΛΑΜΑ</vt:lpstr>
      <vt:lpstr>ΔΥΣΑΡΕΣΣΤΗ  ΚΑΙ  ΚΑΤΑΘΛΙΠΤΙΚΗ, ΠΟΥ  ΗΤΑΝ  ΦΥΣΙΚΟ  ΝΑ  ΕΠΗΡΕΑΣΕΙ  ΤΟ  ΕΥΑΙΣΘΗΤΟ  ΨΥΧΙΣΜΟ ΤΟΥ, ΟΠΩΣ</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ΖΩΗ  ΤΟΥ  ΚΟΣΤΗ  ΠΑΛΑΜΑ</dc:title>
  <dc:creator>user</dc:creator>
  <cp:lastModifiedBy>Teacher</cp:lastModifiedBy>
  <cp:revision>15</cp:revision>
  <dcterms:created xsi:type="dcterms:W3CDTF">2018-01-09T20:00:25Z</dcterms:created>
  <dcterms:modified xsi:type="dcterms:W3CDTF">2018-01-16T07:05:07Z</dcterms:modified>
</cp:coreProperties>
</file>