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Lato"/>
      <p:regular r:id="rId13"/>
      <p:bold r:id="rId14"/>
      <p:italic r:id="rId15"/>
      <p:boldItalic r:id="rId16"/>
    </p:embeddedFont>
    <p:embeddedFont>
      <p:font typeface="Lato Light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Lato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ato-italic.fntdata"/><Relationship Id="rId14" Type="http://schemas.openxmlformats.org/officeDocument/2006/relationships/font" Target="fonts/Lato-bold.fntdata"/><Relationship Id="rId17" Type="http://schemas.openxmlformats.org/officeDocument/2006/relationships/font" Target="fonts/LatoLight-regular.fntdata"/><Relationship Id="rId16" Type="http://schemas.openxmlformats.org/officeDocument/2006/relationships/font" Target="fonts/Lato-boldItalic.fntdata"/><Relationship Id="rId5" Type="http://schemas.openxmlformats.org/officeDocument/2006/relationships/slide" Target="slides/slide1.xml"/><Relationship Id="rId19" Type="http://schemas.openxmlformats.org/officeDocument/2006/relationships/font" Target="fonts/LatoLight-italic.fntdata"/><Relationship Id="rId6" Type="http://schemas.openxmlformats.org/officeDocument/2006/relationships/slide" Target="slides/slide2.xml"/><Relationship Id="rId18" Type="http://schemas.openxmlformats.org/officeDocument/2006/relationships/font" Target="fonts/LatoLigh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9.jpg"/><Relationship Id="rId5" Type="http://schemas.openxmlformats.org/officeDocument/2006/relationships/image" Target="../media/image3.jpg"/><Relationship Id="rId6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5.jpg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0.jpg"/><Relationship Id="rId5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-896216" y="3011609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/>
          <p:nvPr/>
        </p:nvSpPr>
        <p:spPr>
          <a:xfrm>
            <a:off x="0" y="0"/>
            <a:ext cx="9144000" cy="25725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Shape 56"/>
          <p:cNvSpPr/>
          <p:nvPr/>
        </p:nvSpPr>
        <p:spPr>
          <a:xfrm rot="-156123">
            <a:off x="2153842" y="1143655"/>
            <a:ext cx="4546388" cy="3211212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2306212" y="991287"/>
            <a:ext cx="4546500" cy="32112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" name="Shape 58"/>
          <p:cNvGrpSpPr/>
          <p:nvPr/>
        </p:nvGrpSpPr>
        <p:grpSpPr>
          <a:xfrm rot="-468310">
            <a:off x="2195941" y="816811"/>
            <a:ext cx="4752129" cy="3509874"/>
            <a:chOff x="2163405" y="1008757"/>
            <a:chExt cx="4752300" cy="3510000"/>
          </a:xfrm>
        </p:grpSpPr>
        <p:sp>
          <p:nvSpPr>
            <p:cNvPr id="59" name="Shape 59"/>
            <p:cNvSpPr/>
            <p:nvPr/>
          </p:nvSpPr>
          <p:spPr>
            <a:xfrm rot="231561">
              <a:off x="2266400" y="1158111"/>
              <a:ext cx="4546310" cy="3211293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Shape 60"/>
            <p:cNvSpPr txBox="1"/>
            <p:nvPr/>
          </p:nvSpPr>
          <p:spPr>
            <a:xfrm rot="94332">
              <a:off x="2679078" y="2333279"/>
              <a:ext cx="3728604" cy="912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980000"/>
                  </a:solidFill>
                  <a:highlight>
                    <a:srgbClr val="FFF2CC"/>
                  </a:highlight>
                  <a:latin typeface="Lato"/>
                  <a:ea typeface="Lato"/>
                  <a:cs typeface="Lato"/>
                  <a:sym typeface="Lato"/>
                </a:rPr>
                <a:t>Τα τριτάκια της Γ’2</a:t>
              </a:r>
              <a:endParaRPr b="1" sz="3000">
                <a:solidFill>
                  <a:srgbClr val="980000"/>
                </a:solidFill>
                <a:highlight>
                  <a:srgbClr val="FFF2CC"/>
                </a:highlight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980000"/>
                  </a:solidFill>
                  <a:highlight>
                    <a:srgbClr val="FFF2CC"/>
                  </a:highlight>
                  <a:latin typeface="Lato"/>
                  <a:ea typeface="Lato"/>
                  <a:cs typeface="Lato"/>
                  <a:sym typeface="Lato"/>
                </a:rPr>
                <a:t>προγευματίζουν...</a:t>
              </a:r>
              <a:endParaRPr b="1" sz="3000">
                <a:solidFill>
                  <a:srgbClr val="980000"/>
                </a:solidFill>
                <a:highlight>
                  <a:srgbClr val="FFF2CC"/>
                </a:highlight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Shape 68"/>
          <p:cNvGrpSpPr/>
          <p:nvPr/>
        </p:nvGrpSpPr>
        <p:grpSpPr>
          <a:xfrm>
            <a:off x="1325491" y="-13882"/>
            <a:ext cx="6039341" cy="5156724"/>
            <a:chOff x="2946384" y="364504"/>
            <a:chExt cx="3250977" cy="4393937"/>
          </a:xfrm>
        </p:grpSpPr>
        <p:sp>
          <p:nvSpPr>
            <p:cNvPr id="69" name="Shape 69"/>
            <p:cNvSpPr/>
            <p:nvPr/>
          </p:nvSpPr>
          <p:spPr>
            <a:xfrm rot="-5641879">
              <a:off x="2473877" y="1079811"/>
              <a:ext cx="4195992" cy="2963323"/>
            </a:xfrm>
            <a:prstGeom prst="roundRect">
              <a:avLst>
                <a:gd fmla="val 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" name="Shape 70" title="Placeholder image of a pineapple"/>
            <p:cNvPicPr preferRelativeResize="0"/>
            <p:nvPr/>
          </p:nvPicPr>
          <p:blipFill rotWithShape="1">
            <a:blip r:embed="rId4">
              <a:alphaModFix/>
            </a:blip>
            <a:srcRect b="2496" l="26677" r="26682" t="0"/>
            <a:stretch/>
          </p:blipFill>
          <p:spPr>
            <a:xfrm rot="-241879">
              <a:off x="3381745" y="766014"/>
              <a:ext cx="2359239" cy="3292714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</p:pic>
      </p:grpSp>
      <p:pic>
        <p:nvPicPr>
          <p:cNvPr id="71" name="Shape 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">
            <a:off x="1325500" y="310856"/>
            <a:ext cx="6039321" cy="4831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125" y="483100"/>
            <a:ext cx="4048372" cy="417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0790" y="159599"/>
            <a:ext cx="2385649" cy="318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5199" y="3340450"/>
            <a:ext cx="2818801" cy="1608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B7E1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4">
            <a:alphaModFix/>
          </a:blip>
          <a:srcRect b="0" l="15987" r="0" t="17211"/>
          <a:stretch/>
        </p:blipFill>
        <p:spPr>
          <a:xfrm>
            <a:off x="214525" y="276225"/>
            <a:ext cx="4271047" cy="459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5">
            <a:alphaModFix/>
          </a:blip>
          <a:srcRect b="0" l="14773" r="5111" t="11386"/>
          <a:stretch/>
        </p:blipFill>
        <p:spPr>
          <a:xfrm>
            <a:off x="4736730" y="276225"/>
            <a:ext cx="4016880" cy="4597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b="0" l="24461" r="6026" t="9494"/>
          <a:stretch/>
        </p:blipFill>
        <p:spPr>
          <a:xfrm>
            <a:off x="325592" y="244187"/>
            <a:ext cx="3825098" cy="465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b="8436" l="25034" r="5152" t="9495"/>
          <a:stretch/>
        </p:blipFill>
        <p:spPr>
          <a:xfrm>
            <a:off x="4427300" y="244175"/>
            <a:ext cx="4319522" cy="465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ADA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b="0" l="0" r="6959" t="22678"/>
          <a:stretch/>
        </p:blipFill>
        <p:spPr>
          <a:xfrm>
            <a:off x="691150" y="138112"/>
            <a:ext cx="7761701" cy="4867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215850"/>
            <a:ext cx="6857999" cy="47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 rot="-253875">
            <a:off x="2473986" y="1079912"/>
            <a:ext cx="4196137" cy="2963381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/>
        </p:nvSpPr>
        <p:spPr>
          <a:xfrm rot="240484">
            <a:off x="2474056" y="1089884"/>
            <a:ext cx="4196293" cy="2963536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 txBox="1"/>
          <p:nvPr/>
        </p:nvSpPr>
        <p:spPr>
          <a:xfrm rot="240484">
            <a:off x="2627203" y="3152921"/>
            <a:ext cx="3771173" cy="534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rPr>
              <a:t>Bicycle</a:t>
            </a:r>
            <a:endParaRPr>
              <a:solidFill>
                <a:srgbClr val="99999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49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