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Nuni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rot="494807">
            <a:off x="1765215" y="381626"/>
            <a:ext cx="5613567" cy="4380252"/>
          </a:xfrm>
          <a:prstGeom prst="irregularSeal2">
            <a:avLst/>
          </a:prstGeom>
          <a:solidFill>
            <a:schemeClr val="accent2"/>
          </a:solidFill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Shape 129"/>
          <p:cNvSpPr txBox="1"/>
          <p:nvPr/>
        </p:nvSpPr>
        <p:spPr>
          <a:xfrm rot="-651311">
            <a:off x="1785388" y="2185355"/>
            <a:ext cx="6352774" cy="1171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/>
              <a:t>Χριστουγεννιάτικες δραστηριότητες</a:t>
            </a:r>
            <a:endParaRPr b="1" i="1" sz="2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/>
              <a:t>           από τα τριτάκια της Γ’ 2</a:t>
            </a:r>
            <a:endParaRPr b="1" i="1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275" y="304800"/>
            <a:ext cx="5435148" cy="43162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idx="1" type="body"/>
          </p:nvPr>
        </p:nvSpPr>
        <p:spPr>
          <a:xfrm rot="-278">
            <a:off x="1164234" y="3598740"/>
            <a:ext cx="7415100" cy="132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/>
              <a:t>      Ετοιμασία χριστουγεννιάτικων κατασκευών με ανακυκλώσιμα υλικά</a:t>
            </a:r>
            <a:endParaRPr b="1" sz="16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-1555341" y="1013447"/>
            <a:ext cx="7505700" cy="17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Έτοιμα τα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ημερολόγιά μας,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οι σελιδοδείκτες με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κουτιά δημητριακών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και τα διακοσμητικά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με ξύλο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και χαρτομάντηλα!</a:t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100" y="385750"/>
            <a:ext cx="4607000" cy="4371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90544" y="1776452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Ποζάρουμε στον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φακό παρέα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με τις τέλειες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αγορές μας!</a:t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275" y="332700"/>
            <a:ext cx="4848099" cy="447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25" y="276800"/>
            <a:ext cx="5220851" cy="464834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1" type="body"/>
          </p:nvPr>
        </p:nvSpPr>
        <p:spPr>
          <a:xfrm>
            <a:off x="5557969" y="2701308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</a:rPr>
              <a:t>Το χριστουγεννιάτικό</a:t>
            </a:r>
            <a:endParaRPr b="1" sz="2400">
              <a:solidFill>
                <a:schemeClr val="accent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</a:rPr>
              <a:t> μας δέντρο  φτιαγμένο</a:t>
            </a:r>
            <a:endParaRPr b="1" sz="2400">
              <a:solidFill>
                <a:schemeClr val="accent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</a:rPr>
              <a:t>με παλιά δισκάκια</a:t>
            </a:r>
            <a:endParaRPr b="1" sz="2400">
              <a:solidFill>
                <a:schemeClr val="accent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</a:rPr>
              <a:t>και φυσικά τις </a:t>
            </a:r>
            <a:endParaRPr b="1" sz="2400">
              <a:solidFill>
                <a:schemeClr val="accent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</a:rPr>
              <a:t>φωτογραφίες μας!</a:t>
            </a:r>
            <a:endParaRPr b="1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