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embeddedFontLst>
    <p:embeddedFont>
      <p:font typeface="Nunito"/>
      <p:regular r:id="rId14"/>
      <p:bold r:id="rId15"/>
      <p:italic r:id="rId16"/>
      <p:boldItalic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Nunito-bold.fntdata"/><Relationship Id="rId14" Type="http://schemas.openxmlformats.org/officeDocument/2006/relationships/font" Target="fonts/Nunito-regular.fntdata"/><Relationship Id="rId17" Type="http://schemas.openxmlformats.org/officeDocument/2006/relationships/font" Target="fonts/Nunito-boldItalic.fntdata"/><Relationship Id="rId16" Type="http://schemas.openxmlformats.org/officeDocument/2006/relationships/font" Target="fonts/Nuni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Shape 2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Shape 2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Shape 2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Shape 2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accent6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Shape 11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Shape 1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Shape 13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" name="Shape 14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Shape 15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Shape 16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Shape 17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" name="Shape 18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Shape 19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Shape 21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" name="Shape 2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Shape 2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Shape 24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Shape 25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" name="Shape 26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Shape 27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Shape 2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Shape 29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" name="Shape 30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Shape 3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Shape 3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Shape 3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" name="Shape 34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35" name="Shape 35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Shape 36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accent3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1" name="Shape 1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Shape 11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Shape 11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Shape 114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" name="Shape 115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Shape 116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Shape 117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Shape 11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9" name="Shape 119"/>
          <p:cNvSpPr txBox="1"/>
          <p:nvPr>
            <p:ph hasCustomPrompt="1" type="title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Shape 120"/>
          <p:cNvSpPr txBox="1"/>
          <p:nvPr>
            <p:ph idx="1" type="body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1" name="Shape 12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accent3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" name="Shape 39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Shape 40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Shape 4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Shape 4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" name="Shape 4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Shape 44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Shape 45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Shape 46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" name="Shape 47"/>
          <p:cNvSpPr txBox="1"/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bg>
      <p:bgPr>
        <a:solidFill>
          <a:schemeClr val="dk2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Shape 51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Shape 52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Shape 53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4" name="Shape 54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Shape 55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bg>
      <p:bgPr>
        <a:solidFill>
          <a:schemeClr val="dk2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Shape 58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Shape 5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Shape 60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1" name="Shape 61"/>
          <p:cNvSpPr txBox="1"/>
          <p:nvPr>
            <p:ph idx="1" type="body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2" name="Shape 62"/>
          <p:cNvSpPr txBox="1"/>
          <p:nvPr>
            <p:ph idx="2" type="body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3" name="Shape 63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bg>
      <p:bgPr>
        <a:solidFill>
          <a:schemeClr val="dk2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Shape 6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Shape 6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Shape 68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9" name="Shape 69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bg>
      <p:bgPr>
        <a:solidFill>
          <a:schemeClr val="accent3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Shape 7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Shape 73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Shape 74"/>
          <p:cNvSpPr txBox="1"/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5" name="Shape 75"/>
          <p:cNvSpPr txBox="1"/>
          <p:nvPr>
            <p:ph idx="1" type="body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Shape 76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Shape 79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" name="Shape 80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Shape 81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Shape 82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Shape 83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" name="Shape 8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" name="Shape 85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Shape 86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Shape 87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Shape 8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" name="Shape 89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Shape 90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Shape 9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Shape 9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" name="Shape 93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94" name="Shape 94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bg>
      <p:bgPr>
        <a:solidFill>
          <a:schemeClr val="dk2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Shape 9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Shape 9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Shape 99"/>
          <p:cNvSpPr txBox="1"/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0" name="Shape 100"/>
          <p:cNvSpPr txBox="1"/>
          <p:nvPr>
            <p:ph idx="1" type="subTitle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" name="Shape 101"/>
          <p:cNvSpPr txBox="1"/>
          <p:nvPr>
            <p:ph idx="2" type="body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2" name="Shape 10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bg>
      <p:bgPr>
        <a:solidFill>
          <a:schemeClr val="accen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Shape 10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Shape 10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Shape 107"/>
          <p:cNvSpPr txBox="1"/>
          <p:nvPr>
            <p:ph idx="1" type="body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8" name="Shape 108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hift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jpg"/><Relationship Id="rId4" Type="http://schemas.openxmlformats.org/officeDocument/2006/relationships/image" Target="../media/image3.jpg"/><Relationship Id="rId5" Type="http://schemas.openxmlformats.org/officeDocument/2006/relationships/image" Target="../media/image1.png"/><Relationship Id="rId6" Type="http://schemas.openxmlformats.org/officeDocument/2006/relationships/image" Target="../media/image1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Relationship Id="rId4" Type="http://schemas.openxmlformats.org/officeDocument/2006/relationships/image" Target="../media/image10.jpg"/><Relationship Id="rId5" Type="http://schemas.openxmlformats.org/officeDocument/2006/relationships/image" Target="../media/image5.jpg"/><Relationship Id="rId6" Type="http://schemas.openxmlformats.org/officeDocument/2006/relationships/image" Target="../media/image1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Relationship Id="rId4" Type="http://schemas.openxmlformats.org/officeDocument/2006/relationships/image" Target="../media/image14.jpg"/><Relationship Id="rId5" Type="http://schemas.openxmlformats.org/officeDocument/2006/relationships/image" Target="../media/image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jpg"/><Relationship Id="rId4" Type="http://schemas.openxmlformats.org/officeDocument/2006/relationships/image" Target="../media/image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E2B2F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/>
        </p:nvSpPr>
        <p:spPr>
          <a:xfrm>
            <a:off x="-3075" y="-6125"/>
            <a:ext cx="5981700" cy="5159131"/>
          </a:xfrm>
          <a:custGeom>
            <a:pathLst>
              <a:path extrusionOk="0" h="205359" w="239268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FBDFDC"/>
          </a:solidFill>
          <a:ln>
            <a:noFill/>
          </a:ln>
        </p:spPr>
      </p:sp>
      <p:sp>
        <p:nvSpPr>
          <p:cNvPr id="129" name="Shape 129"/>
          <p:cNvSpPr/>
          <p:nvPr/>
        </p:nvSpPr>
        <p:spPr>
          <a:xfrm>
            <a:off x="3353675" y="0"/>
            <a:ext cx="2287500" cy="2759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0" name="Shape 130"/>
          <p:cNvGrpSpPr/>
          <p:nvPr/>
        </p:nvGrpSpPr>
        <p:grpSpPr>
          <a:xfrm>
            <a:off x="7767371" y="8226"/>
            <a:ext cx="930320" cy="2560506"/>
            <a:chOff x="-1435027" y="1362018"/>
            <a:chExt cx="944104" cy="2598443"/>
          </a:xfrm>
        </p:grpSpPr>
        <p:sp>
          <p:nvSpPr>
            <p:cNvPr id="131" name="Shape 131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Shape 132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Shape 133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Shape 134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Shape 135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Shape 136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Shape 137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Shape 138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Shape 139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Shape 140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Shape 141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Shape 142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Shape 143"/>
            <p:cNvSpPr/>
            <p:nvPr/>
          </p:nvSpPr>
          <p:spPr>
            <a:xfrm>
              <a:off x="-1435012" y="345870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Shape 144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Shape 145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Shape 146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Shape 147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Shape 148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Shape 149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Shape 150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Shape 151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Shape 152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3" name="Shape 153"/>
          <p:cNvGrpSpPr/>
          <p:nvPr/>
        </p:nvGrpSpPr>
        <p:grpSpPr>
          <a:xfrm>
            <a:off x="2613540" y="3629703"/>
            <a:ext cx="839275" cy="1510762"/>
            <a:chOff x="-1449485" y="3330463"/>
            <a:chExt cx="839275" cy="1510762"/>
          </a:xfrm>
        </p:grpSpPr>
        <p:sp>
          <p:nvSpPr>
            <p:cNvPr id="154" name="Shape 154"/>
            <p:cNvSpPr/>
            <p:nvPr/>
          </p:nvSpPr>
          <p:spPr>
            <a:xfrm>
              <a:off x="-1132920" y="3598363"/>
              <a:ext cx="208030" cy="179908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Shape 155"/>
            <p:cNvSpPr/>
            <p:nvPr/>
          </p:nvSpPr>
          <p:spPr>
            <a:xfrm>
              <a:off x="-1132920" y="3864102"/>
              <a:ext cx="208030" cy="179908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Shape 156"/>
            <p:cNvSpPr/>
            <p:nvPr/>
          </p:nvSpPr>
          <p:spPr>
            <a:xfrm>
              <a:off x="-1132920" y="4129840"/>
              <a:ext cx="208030" cy="179908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Shape 157"/>
            <p:cNvSpPr/>
            <p:nvPr/>
          </p:nvSpPr>
          <p:spPr>
            <a:xfrm>
              <a:off x="-1132920" y="4395578"/>
              <a:ext cx="208030" cy="179908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Shape 158"/>
            <p:cNvSpPr/>
            <p:nvPr/>
          </p:nvSpPr>
          <p:spPr>
            <a:xfrm>
              <a:off x="-1132920" y="4661316"/>
              <a:ext cx="208030" cy="179908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Shape 159"/>
            <p:cNvSpPr/>
            <p:nvPr/>
          </p:nvSpPr>
          <p:spPr>
            <a:xfrm>
              <a:off x="-1449485" y="3863627"/>
              <a:ext cx="208030" cy="179908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Shape 160"/>
            <p:cNvSpPr/>
            <p:nvPr/>
          </p:nvSpPr>
          <p:spPr>
            <a:xfrm>
              <a:off x="-1449485" y="4129365"/>
              <a:ext cx="208030" cy="179908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Shape 161"/>
            <p:cNvSpPr/>
            <p:nvPr/>
          </p:nvSpPr>
          <p:spPr>
            <a:xfrm>
              <a:off x="-1449485" y="4395104"/>
              <a:ext cx="208030" cy="179908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Shape 162"/>
            <p:cNvSpPr/>
            <p:nvPr/>
          </p:nvSpPr>
          <p:spPr>
            <a:xfrm>
              <a:off x="-1449485" y="4660842"/>
              <a:ext cx="208030" cy="179908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Shape 163"/>
            <p:cNvSpPr/>
            <p:nvPr/>
          </p:nvSpPr>
          <p:spPr>
            <a:xfrm>
              <a:off x="-818240" y="3330463"/>
              <a:ext cx="208030" cy="179908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Shape 164"/>
            <p:cNvSpPr/>
            <p:nvPr/>
          </p:nvSpPr>
          <p:spPr>
            <a:xfrm>
              <a:off x="-818240" y="3596201"/>
              <a:ext cx="208030" cy="179908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Shape 165"/>
            <p:cNvSpPr/>
            <p:nvPr/>
          </p:nvSpPr>
          <p:spPr>
            <a:xfrm>
              <a:off x="-818240" y="3861939"/>
              <a:ext cx="208030" cy="179908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Shape 166"/>
            <p:cNvSpPr/>
            <p:nvPr/>
          </p:nvSpPr>
          <p:spPr>
            <a:xfrm>
              <a:off x="-818240" y="4127678"/>
              <a:ext cx="208030" cy="179908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Shape 167"/>
            <p:cNvSpPr/>
            <p:nvPr/>
          </p:nvSpPr>
          <p:spPr>
            <a:xfrm>
              <a:off x="-818240" y="4393416"/>
              <a:ext cx="208030" cy="179908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Shape 168"/>
            <p:cNvSpPr/>
            <p:nvPr/>
          </p:nvSpPr>
          <p:spPr>
            <a:xfrm>
              <a:off x="-818240" y="4659154"/>
              <a:ext cx="208030" cy="179908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9" name="Shape 169"/>
          <p:cNvSpPr/>
          <p:nvPr/>
        </p:nvSpPr>
        <p:spPr>
          <a:xfrm rot="-3159">
            <a:off x="3353175" y="2994449"/>
            <a:ext cx="2285101" cy="215730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Shape 170"/>
          <p:cNvSpPr/>
          <p:nvPr/>
        </p:nvSpPr>
        <p:spPr>
          <a:xfrm rot="-3326">
            <a:off x="6104949" y="875329"/>
            <a:ext cx="2480701" cy="34245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Shape 171"/>
          <p:cNvSpPr txBox="1"/>
          <p:nvPr>
            <p:ph idx="4294967295" type="title"/>
          </p:nvPr>
        </p:nvSpPr>
        <p:spPr>
          <a:xfrm>
            <a:off x="288175" y="0"/>
            <a:ext cx="3164700" cy="371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11323B"/>
                </a:solidFill>
              </a:rPr>
              <a:t>Ανακυκλώνω</a:t>
            </a:r>
            <a:endParaRPr sz="3600">
              <a:solidFill>
                <a:srgbClr val="11323B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11323B"/>
                </a:solidFill>
              </a:rPr>
              <a:t>...τον πλανήτη</a:t>
            </a:r>
            <a:endParaRPr sz="3600">
              <a:solidFill>
                <a:srgbClr val="11323B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11323B"/>
                </a:solidFill>
              </a:rPr>
              <a:t>            σώζω!!!</a:t>
            </a:r>
            <a:endParaRPr sz="3600">
              <a:solidFill>
                <a:srgbClr val="11323B"/>
              </a:solidFill>
            </a:endParaRPr>
          </a:p>
        </p:txBody>
      </p:sp>
      <p:sp>
        <p:nvSpPr>
          <p:cNvPr id="172" name="Shape 172"/>
          <p:cNvSpPr txBox="1"/>
          <p:nvPr/>
        </p:nvSpPr>
        <p:spPr>
          <a:xfrm>
            <a:off x="0" y="3958354"/>
            <a:ext cx="3978600" cy="7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073763"/>
                </a:solidFill>
              </a:rPr>
              <a:t>Από τους μαθητές </a:t>
            </a:r>
            <a:endParaRPr b="1" sz="2200">
              <a:solidFill>
                <a:srgbClr val="073763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073763"/>
                </a:solidFill>
              </a:rPr>
              <a:t>       της Γ 2</a:t>
            </a:r>
            <a:endParaRPr b="1" sz="2200">
              <a:solidFill>
                <a:srgbClr val="073763"/>
              </a:solidFill>
            </a:endParaRPr>
          </a:p>
        </p:txBody>
      </p:sp>
      <p:pic>
        <p:nvPicPr>
          <p:cNvPr id="173" name="Shape 173"/>
          <p:cNvPicPr preferRelativeResize="0"/>
          <p:nvPr/>
        </p:nvPicPr>
        <p:blipFill rotWithShape="1">
          <a:blip r:embed="rId3">
            <a:alphaModFix/>
          </a:blip>
          <a:srcRect b="0" l="-4004" r="-10" t="-11259"/>
          <a:stretch/>
        </p:blipFill>
        <p:spPr>
          <a:xfrm rot="-5400000">
            <a:off x="3475650" y="-306375"/>
            <a:ext cx="4836000" cy="57879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E2B2F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/>
        </p:nvSpPr>
        <p:spPr>
          <a:xfrm flipH="1" rot="10800000">
            <a:off x="-3075" y="-6125"/>
            <a:ext cx="5981700" cy="5159131"/>
          </a:xfrm>
          <a:custGeom>
            <a:pathLst>
              <a:path extrusionOk="0" h="205359" w="239268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E6F4E4"/>
          </a:solidFill>
          <a:ln>
            <a:noFill/>
          </a:ln>
        </p:spPr>
      </p:sp>
      <p:sp>
        <p:nvSpPr>
          <p:cNvPr id="179" name="Shape 179"/>
          <p:cNvSpPr/>
          <p:nvPr/>
        </p:nvSpPr>
        <p:spPr>
          <a:xfrm>
            <a:off x="0" y="2012525"/>
            <a:ext cx="1470900" cy="2036400"/>
          </a:xfrm>
          <a:prstGeom prst="rect">
            <a:avLst/>
          </a:prstGeom>
          <a:solidFill>
            <a:srgbClr val="008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0" name="Shape 180"/>
          <p:cNvGrpSpPr/>
          <p:nvPr/>
        </p:nvGrpSpPr>
        <p:grpSpPr>
          <a:xfrm rot="10800000">
            <a:off x="7577623" y="211859"/>
            <a:ext cx="930320" cy="2560506"/>
            <a:chOff x="-1435027" y="1362018"/>
            <a:chExt cx="944104" cy="2598443"/>
          </a:xfrm>
        </p:grpSpPr>
        <p:sp>
          <p:nvSpPr>
            <p:cNvPr id="181" name="Shape 181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Shape 182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Shape 183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Shape 184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Shape 185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Shape 186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Shape 187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Shape 188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Shape 189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Shape 190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Shape 191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Shape 192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Shape 193"/>
            <p:cNvSpPr/>
            <p:nvPr/>
          </p:nvSpPr>
          <p:spPr>
            <a:xfrm>
              <a:off x="-1435012" y="345870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Shape 194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Shape 195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3" name="Shape 203"/>
          <p:cNvSpPr/>
          <p:nvPr/>
        </p:nvSpPr>
        <p:spPr>
          <a:xfrm rot="-3058">
            <a:off x="700837" y="750894"/>
            <a:ext cx="3709501" cy="405030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Shape 204"/>
          <p:cNvSpPr/>
          <p:nvPr/>
        </p:nvSpPr>
        <p:spPr>
          <a:xfrm rot="-2999">
            <a:off x="4722199" y="1095316"/>
            <a:ext cx="3095401" cy="404880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5" name="Shape 205"/>
          <p:cNvPicPr preferRelativeResize="0"/>
          <p:nvPr/>
        </p:nvPicPr>
        <p:blipFill rotWithShape="1">
          <a:blip r:embed="rId3">
            <a:alphaModFix/>
          </a:blip>
          <a:srcRect b="25110" l="0" r="0" t="25115"/>
          <a:stretch/>
        </p:blipFill>
        <p:spPr>
          <a:xfrm rot="-5399976">
            <a:off x="5255787" y="185573"/>
            <a:ext cx="2197798" cy="3750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Shape 206"/>
          <p:cNvPicPr preferRelativeResize="0"/>
          <p:nvPr/>
        </p:nvPicPr>
        <p:blipFill rotWithShape="1">
          <a:blip r:embed="rId4">
            <a:alphaModFix/>
          </a:blip>
          <a:srcRect b="5751" l="0" r="0" t="5760"/>
          <a:stretch/>
        </p:blipFill>
        <p:spPr>
          <a:xfrm rot="10800000">
            <a:off x="4751072" y="3286527"/>
            <a:ext cx="3902603" cy="1687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Shape 2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8562" y="2421967"/>
            <a:ext cx="212825" cy="21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Shape 20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119300" y="730200"/>
            <a:ext cx="4210200" cy="4091700"/>
          </a:xfrm>
          <a:prstGeom prst="bevel">
            <a:avLst>
              <a:gd fmla="val 12500" name="adj"/>
            </a:avLst>
          </a:prstGeom>
          <a:noFill/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E2B2F"/>
        </a:solid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/>
        </p:nvSpPr>
        <p:spPr>
          <a:xfrm rot="10800000">
            <a:off x="3162300" y="-6125"/>
            <a:ext cx="5981700" cy="5159131"/>
          </a:xfrm>
          <a:custGeom>
            <a:pathLst>
              <a:path extrusionOk="0" h="205359" w="239268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F9CB9C"/>
          </a:solidFill>
          <a:ln>
            <a:noFill/>
          </a:ln>
        </p:spPr>
      </p:sp>
      <p:sp>
        <p:nvSpPr>
          <p:cNvPr id="214" name="Shape 214"/>
          <p:cNvSpPr/>
          <p:nvPr/>
        </p:nvSpPr>
        <p:spPr>
          <a:xfrm rot="-2874">
            <a:off x="-7451" y="-11213"/>
            <a:ext cx="5024102" cy="24747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Shape 215"/>
          <p:cNvSpPr/>
          <p:nvPr/>
        </p:nvSpPr>
        <p:spPr>
          <a:xfrm rot="-2919">
            <a:off x="-151" y="2822329"/>
            <a:ext cx="4239302" cy="23241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offset_comp_467551.jpg" id="216" name="Shape 216"/>
          <p:cNvPicPr preferRelativeResize="0"/>
          <p:nvPr/>
        </p:nvPicPr>
        <p:blipFill rotWithShape="1">
          <a:blip r:embed="rId3">
            <a:alphaModFix/>
          </a:blip>
          <a:srcRect b="15038" l="0" r="11660" t="13756"/>
          <a:stretch/>
        </p:blipFill>
        <p:spPr>
          <a:xfrm>
            <a:off x="0" y="2928129"/>
            <a:ext cx="4127126" cy="2220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Shape 217"/>
          <p:cNvSpPr/>
          <p:nvPr/>
        </p:nvSpPr>
        <p:spPr>
          <a:xfrm rot="-2979">
            <a:off x="5685874" y="867369"/>
            <a:ext cx="3462001" cy="427950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8" name="Shape 218"/>
          <p:cNvPicPr preferRelativeResize="0"/>
          <p:nvPr/>
        </p:nvPicPr>
        <p:blipFill rotWithShape="1">
          <a:blip r:embed="rId4">
            <a:alphaModFix/>
          </a:blip>
          <a:srcRect b="3323" l="0" r="0" t="3323"/>
          <a:stretch/>
        </p:blipFill>
        <p:spPr>
          <a:xfrm>
            <a:off x="5803675" y="989000"/>
            <a:ext cx="3205924" cy="3928499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Shape 219"/>
          <p:cNvSpPr/>
          <p:nvPr/>
        </p:nvSpPr>
        <p:spPr>
          <a:xfrm flipH="1" rot="-922035">
            <a:off x="7782195" y="1633059"/>
            <a:ext cx="1101172" cy="1101172"/>
          </a:xfrm>
          <a:prstGeom prst="lightningBolt">
            <a:avLst/>
          </a:prstGeom>
          <a:solidFill>
            <a:srgbClr val="FFFF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Shape 220"/>
          <p:cNvSpPr/>
          <p:nvPr/>
        </p:nvSpPr>
        <p:spPr>
          <a:xfrm rot="430328">
            <a:off x="5315761" y="1529812"/>
            <a:ext cx="1685950" cy="1685950"/>
          </a:xfrm>
          <a:prstGeom prst="lightningBolt">
            <a:avLst/>
          </a:prstGeom>
          <a:solidFill>
            <a:srgbClr val="FF9A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1" name="Shape 2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266279" y="-3"/>
            <a:ext cx="4990346" cy="2527603"/>
          </a:xfrm>
          <a:prstGeom prst="rect">
            <a:avLst/>
          </a:prstGeom>
          <a:noFill/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</p:pic>
      <p:pic>
        <p:nvPicPr>
          <p:cNvPr id="222" name="Shape 2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1600725" y="1193750"/>
            <a:ext cx="2196900" cy="5250600"/>
          </a:xfrm>
          <a:prstGeom prst="foldedCorner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E2B2F"/>
        </a:soli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/>
          <p:nvPr/>
        </p:nvSpPr>
        <p:spPr>
          <a:xfrm rot="10800000">
            <a:off x="3162300" y="-6125"/>
            <a:ext cx="5981700" cy="5159131"/>
          </a:xfrm>
          <a:custGeom>
            <a:pathLst>
              <a:path extrusionOk="0" h="205359" w="239268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76A5AF"/>
          </a:solidFill>
          <a:ln>
            <a:noFill/>
          </a:ln>
        </p:spPr>
      </p:sp>
      <p:sp>
        <p:nvSpPr>
          <p:cNvPr id="228" name="Shape 228"/>
          <p:cNvSpPr/>
          <p:nvPr/>
        </p:nvSpPr>
        <p:spPr>
          <a:xfrm rot="-2944">
            <a:off x="-7451" y="81"/>
            <a:ext cx="3852901" cy="24747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9" name="Shape 229"/>
          <p:cNvPicPr preferRelativeResize="0"/>
          <p:nvPr/>
        </p:nvPicPr>
        <p:blipFill rotWithShape="1">
          <a:blip r:embed="rId3">
            <a:alphaModFix/>
          </a:blip>
          <a:srcRect b="8081" l="0" r="0" t="8089"/>
          <a:stretch/>
        </p:blipFill>
        <p:spPr>
          <a:xfrm rot="-10799993">
            <a:off x="150529" y="147377"/>
            <a:ext cx="5254371" cy="2358093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Shape 230"/>
          <p:cNvSpPr/>
          <p:nvPr/>
        </p:nvSpPr>
        <p:spPr>
          <a:xfrm rot="-2914">
            <a:off x="-151" y="2819899"/>
            <a:ext cx="4600502" cy="23241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Shape 231"/>
          <p:cNvSpPr/>
          <p:nvPr/>
        </p:nvSpPr>
        <p:spPr>
          <a:xfrm rot="-3030">
            <a:off x="5744338" y="1024302"/>
            <a:ext cx="3403501" cy="28764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2" name="Shape 232"/>
          <p:cNvPicPr preferRelativeResize="0"/>
          <p:nvPr/>
        </p:nvPicPr>
        <p:blipFill rotWithShape="1">
          <a:blip r:embed="rId4">
            <a:alphaModFix/>
          </a:blip>
          <a:srcRect b="19758" l="0" r="0" t="19764"/>
          <a:stretch/>
        </p:blipFill>
        <p:spPr>
          <a:xfrm rot="-5400000">
            <a:off x="5550111" y="894363"/>
            <a:ext cx="3659751" cy="3433873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Shape 233"/>
          <p:cNvSpPr/>
          <p:nvPr/>
        </p:nvSpPr>
        <p:spPr>
          <a:xfrm rot="-5400000">
            <a:off x="7866238" y="3348028"/>
            <a:ext cx="238500" cy="2328000"/>
          </a:xfrm>
          <a:prstGeom prst="upArrow">
            <a:avLst>
              <a:gd fmla="val 27274" name="adj1"/>
              <a:gd fmla="val 86351" name="adj2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Shape 234"/>
          <p:cNvSpPr/>
          <p:nvPr/>
        </p:nvSpPr>
        <p:spPr>
          <a:xfrm rot="-5400000">
            <a:off x="8507788" y="3751078"/>
            <a:ext cx="238500" cy="1044900"/>
          </a:xfrm>
          <a:prstGeom prst="upArrow">
            <a:avLst>
              <a:gd fmla="val 27274" name="adj1"/>
              <a:gd fmla="val 86351" name="adj2"/>
            </a:avLst>
          </a:prstGeom>
          <a:solidFill>
            <a:srgbClr val="FFFFFF">
              <a:alpha val="437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Shape 235"/>
          <p:cNvSpPr/>
          <p:nvPr/>
        </p:nvSpPr>
        <p:spPr>
          <a:xfrm rot="-5400000">
            <a:off x="8325388" y="4040553"/>
            <a:ext cx="238500" cy="1409700"/>
          </a:xfrm>
          <a:prstGeom prst="upArrow">
            <a:avLst>
              <a:gd fmla="val 27274" name="adj1"/>
              <a:gd fmla="val 86351" name="adj2"/>
            </a:avLst>
          </a:prstGeom>
          <a:solidFill>
            <a:srgbClr val="FFFFFF">
              <a:alpha val="437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Shape 236"/>
          <p:cNvSpPr/>
          <p:nvPr/>
        </p:nvSpPr>
        <p:spPr>
          <a:xfrm rot="-5400000">
            <a:off x="8507788" y="-255819"/>
            <a:ext cx="238500" cy="1044900"/>
          </a:xfrm>
          <a:prstGeom prst="upArrow">
            <a:avLst>
              <a:gd fmla="val 27274" name="adj1"/>
              <a:gd fmla="val 86351" name="adj2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Shape 237"/>
          <p:cNvSpPr/>
          <p:nvPr/>
        </p:nvSpPr>
        <p:spPr>
          <a:xfrm rot="-5400000">
            <a:off x="8325388" y="33656"/>
            <a:ext cx="238500" cy="1409700"/>
          </a:xfrm>
          <a:prstGeom prst="upArrow">
            <a:avLst>
              <a:gd fmla="val 27274" name="adj1"/>
              <a:gd fmla="val 86351" name="adj2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8" name="Shape 2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150513" y="2768300"/>
            <a:ext cx="4734900" cy="24273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Shape 2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457750" y="-1043550"/>
            <a:ext cx="4228500" cy="7230600"/>
          </a:xfrm>
          <a:prstGeom prst="cube">
            <a:avLst>
              <a:gd fmla="val 25000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Shape 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241141" y="-1255128"/>
            <a:ext cx="4661712" cy="7653744"/>
          </a:xfrm>
          <a:prstGeom prst="cube">
            <a:avLst>
              <a:gd fmla="val 25000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Shape 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94200" y="356550"/>
            <a:ext cx="4290000" cy="4478400"/>
          </a:xfrm>
          <a:prstGeom prst="can">
            <a:avLst>
              <a:gd fmla="val 25000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4" name="Shape 2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4948050" y="690900"/>
            <a:ext cx="4220400" cy="3809700"/>
          </a:xfrm>
          <a:prstGeom prst="can">
            <a:avLst>
              <a:gd fmla="val 25000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Shape 2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530125" y="-1496850"/>
            <a:ext cx="4078800" cy="7875900"/>
          </a:xfrm>
          <a:prstGeom prst="cube">
            <a:avLst>
              <a:gd fmla="val 25000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