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70" r:id="rId12"/>
    <p:sldId id="266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CC"/>
    <a:srgbClr val="FFCCCC"/>
    <a:srgbClr val="CCFFCC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0C766-CC1D-4C44-8498-9D20DA4AC87F}" type="datetimeFigureOut">
              <a:rPr lang="en-GB" smtClean="0"/>
              <a:pPr/>
              <a:t>02/02/2017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9F4C8-FA61-4C7D-9B9C-828759F481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664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F4C8-FA61-4C7D-9B9C-828759F481D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Ας ταξιδέψουμε στον κόσμο της τοστιέρας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Σαββίνα Θεοφάνους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Δήμητρα Μενελάου Στ΄1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Image result for sad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652" name="AutoShape 4" descr="Image result for sad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4" name="Picture 6" descr="Image result for sad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610225" cy="58959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Τσαρλς  ήταν ως: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l-GR" dirty="0" smtClean="0"/>
              <a:t>                      Α)ΜΗΧΑΝΙΚΟΣ          Β)ΤΡΑΠΕΖΙΚΟΣ ΥΠΑΛΛΗΛΟΣ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Γ) ΣΕΡΒΙΤΟΡΟΣ        Δ) ΕΡΓΟΛΑΒΟΣ</a:t>
            </a:r>
            <a:endParaRPr lang="en-GB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Image result for sad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652" name="AutoShape 4" descr="Image result for sad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4" name="Picture 6" descr="Image result for sad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610225" cy="5895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παρουσίασε ο Τσαρλς;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    </a:t>
            </a:r>
          </a:p>
          <a:p>
            <a:pPr>
              <a:buNone/>
            </a:pPr>
            <a:r>
              <a:rPr lang="el-GR" dirty="0" smtClean="0"/>
              <a:t>         Α)Τοστιέρα                Β)λάμπα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Γ)</a:t>
            </a:r>
            <a:r>
              <a:rPr lang="el-GR" dirty="0" err="1" smtClean="0"/>
              <a:t>Πληντύριο</a:t>
            </a:r>
            <a:r>
              <a:rPr lang="el-GR" dirty="0" smtClean="0"/>
              <a:t> ρούχων   Δ)Τηλέφωνο</a:t>
            </a:r>
            <a:endParaRPr lang="en-GB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age result for sad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610225" cy="5895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Ποιός είναι πρόγονος της τοστιέρας;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</a:t>
            </a:r>
          </a:p>
          <a:p>
            <a:pPr>
              <a:buNone/>
            </a:pPr>
            <a:r>
              <a:rPr lang="el-GR" dirty="0" smtClean="0"/>
              <a:t>           Α)η πέτρα             Β)η λάμπα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Γ)καφετιέρα          Δ)ψηστιέρα</a:t>
            </a:r>
            <a:endParaRPr lang="en-GB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ΜΠΡΑΒΟ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"/>
            <a:ext cx="8077200" cy="55732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πρώτη τοστιέρα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Την εποχή των Φαραώ στην Αίγυπτο, οδήγησε τους κατοίκους της σε μια σπουδαία εφεύρεση. Τοποθετούσαν λεπτές φέτες ψωμιού πάνω σε καυτές λείες πέτρες, έτσι δημιουργήθηκαν και τα πρώτα τοστ.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age result for sad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610225" cy="5895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Σας ευχαριστούμε για την προσοχή σας</a:t>
            </a:r>
            <a:endParaRPr lang="en-GB" dirty="0"/>
          </a:p>
        </p:txBody>
      </p:sp>
    </p:spTree>
  </p:cSld>
  <p:clrMapOvr>
    <a:masterClrMapping/>
  </p:clrMapOvr>
  <p:transition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4076700" cy="617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1138350"/>
      </p:ext>
    </p:extLst>
  </p:cSld>
  <p:clrMapOvr>
    <a:masterClrMapping/>
  </p:clrMapOvr>
  <p:transition>
    <p:randomBa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1882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εφευρέτης Τόμας Έντισον παρουσίασε την ηλεκτρική λάμπα. Όταν πέρναγε το ηλεκτρικό ρεύμα από ορισμένα σύρματα, συναντά μια αντίσταση με αποτέλεσμα το σύρμα να θερμαίνετε. Και παράγει φως στην περίπτωση αυτή.</a:t>
            </a:r>
            <a:endParaRPr lang="en-GB" dirty="0"/>
          </a:p>
        </p:txBody>
      </p:sp>
    </p:spTree>
  </p:cSld>
  <p:clrMapOvr>
    <a:masterClrMapping/>
  </p:clrMapOvr>
  <p:transition spd="slow">
    <p:wheel spokes="8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20 χρόνια μετά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Στην αγορά εμφανίστηκαν ειδικές ψηστιέρες που έψηναν το ψωμί και το μετέτρεπαν σε φρυγανιές. Κυρίως χρησιμοποιούσαν αυτή την συσκευή σε καφετέριες. Αλλά είχε ένα μειονέκτημα: στις περισσότερες περιπτώσεις, το ψωμί καιγόταν, καθώς το ψήσιμο απαιτούσε να είναι κάποιος να το επιβλέπει. Αλλά οι υπάλληλοι έπρεπε να εξυπηρετήσουν τους πελάτες τους. Η ψηστιέρα είναι πρόγονος της τοστιέρας.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 spd="slow">
    <p:pull dir="r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 Παγκόσμιος Πόλεμος-1918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Τσαρλς Στράιτ από την Μινεσότα εργαζόταν ως μηχανικός σε εργοστάσιο τοστιέρων. Προσπαθούσε να βρει τρόπο να δουλεύει η τοστιέρα χωρίς να απαιτεί ανθρώπινη επίβλεψη. Το 1918 δημιούργησε ένα ωρολογικό μηχανισμό που διέκοπτε την παροχή ρεύματος την κατάλληλη στιγμή ώστε να μην καίγονταν οι φρυγανιές.</a:t>
            </a:r>
            <a:endParaRPr lang="en-GB" dirty="0"/>
          </a:p>
        </p:txBody>
      </p:sp>
    </p:spTree>
  </p:cSld>
  <p:clrMapOvr>
    <a:masterClrMapping/>
  </p:clrMapOvr>
  <p:transition spd="slow">
    <p:dissolv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1925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Στράιτ συνέχισε τις έρευνες για το φλεγόν ζήτημα της παρασκευής του τοστ. Έπειτα παρουσίασε την εφεύρεσή του: Σπιτική τοστιέρα. Το 1926 η παραγωγή ξεκίνησε.</a:t>
            </a:r>
            <a:endParaRPr lang="en-GB" dirty="0"/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Σήμερα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Η ανακάλυψη του θερμοστάτη που αντικατέστησε τον χρονοδιακόπτη και η προσθήκη του μηχανισμού που ανεβοκατεβάζει τις φέτες ψωμιού , δημιούργησαν την τοστιέρα, που ξέρουμε σήμερα.</a:t>
            </a:r>
            <a:endParaRPr lang="en-GB" dirty="0"/>
          </a:p>
        </p:txBody>
      </p:sp>
    </p:spTree>
  </p:cSld>
  <p:clrMapOvr>
    <a:masterClrMapping/>
  </p:clrMapOvr>
  <p:transition spd="slow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Ήρθε η ώρα να παίξουμε ένα κουίζ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ΓΙΑ ΠΑΜΕ!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Ποιος ήταν ο εφευρέτης </a:t>
            </a:r>
            <a:r>
              <a:rPr lang="el-GR" dirty="0" smtClean="0"/>
              <a:t>της ηλεκτρικής </a:t>
            </a:r>
            <a:r>
              <a:rPr lang="el-GR" dirty="0" smtClean="0"/>
              <a:t>λάμπας;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Α) ΑΙΣΤΑΙΝ                           Β) ΤΟΜΑΣ</a:t>
            </a:r>
          </a:p>
          <a:p>
            <a:pPr>
              <a:buNone/>
            </a:pPr>
            <a:r>
              <a:rPr lang="el-GR" dirty="0" smtClean="0"/>
              <a:t>        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Γ) ΤΣΑΡΛΣ                             Δ) ΡΑΣΕΛ</a:t>
            </a:r>
          </a:p>
          <a:p>
            <a:pPr>
              <a:buNone/>
            </a:pPr>
            <a:r>
              <a:rPr lang="el-GR" dirty="0" smtClean="0"/>
              <a:t>          </a:t>
            </a:r>
            <a:endParaRPr lang="en-GB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346</Words>
  <Application>Microsoft Office PowerPoint</Application>
  <PresentationFormat>On-screen Show (4:3)</PresentationFormat>
  <Paragraphs>42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Ας ταξιδέψουμε στον κόσμο της τοστιέρας</vt:lpstr>
      <vt:lpstr>Η πρώτη τοστιέρα</vt:lpstr>
      <vt:lpstr>1882</vt:lpstr>
      <vt:lpstr>20 χρόνια μετά</vt:lpstr>
      <vt:lpstr>Ά Παγκόσμιος Πόλεμος-1918</vt:lpstr>
      <vt:lpstr>1925</vt:lpstr>
      <vt:lpstr>Σήμερα</vt:lpstr>
      <vt:lpstr>Ήρθε η ώρα να παίξουμε ένα κουίζ</vt:lpstr>
      <vt:lpstr>Ποιος ήταν ο εφευρέτης της ηλεκτρικής λάμπας;</vt:lpstr>
      <vt:lpstr>Slide 10</vt:lpstr>
      <vt:lpstr>Slide 11</vt:lpstr>
      <vt:lpstr>Ο Τσαρλς  ήταν ως:</vt:lpstr>
      <vt:lpstr>Slide 13</vt:lpstr>
      <vt:lpstr>Slide 14</vt:lpstr>
      <vt:lpstr>Τι παρουσίασε ο Τσαρλς;</vt:lpstr>
      <vt:lpstr>Slide 16</vt:lpstr>
      <vt:lpstr>Slide 17</vt:lpstr>
      <vt:lpstr>Ποιός είναι πρόγονος της τοστιέρας; </vt:lpstr>
      <vt:lpstr>Slide 19</vt:lpstr>
      <vt:lpstr>Slide 20</vt:lpstr>
      <vt:lpstr>Σας ευχαριστούμε για την προσοχή σας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2006-08-16T00:00:00Z</dcterms:created>
  <dcterms:modified xsi:type="dcterms:W3CDTF">2017-02-02T14:58:20Z</dcterms:modified>
</cp:coreProperties>
</file>