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28C1-063F-4CED-B8DF-C6E5271256F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12A3D-1FCF-402F-A538-640E26327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1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2A3D-1FCF-402F-A538-640E26327CA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427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2C5EF3-1E8C-4898-A980-DA38F9E340BE}" type="datetimeFigureOut">
              <a:rPr lang="en-GB" smtClean="0"/>
              <a:t>02/02/2017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ACB040D-7CE3-4273-821A-DC99B03E7AB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b="1" i="1" dirty="0" smtClean="0"/>
              <a:t>Το ψυγείο και η ιστορία του</a:t>
            </a:r>
            <a:endParaRPr lang="en-GB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6400800" cy="1752600"/>
          </a:xfrm>
        </p:spPr>
        <p:txBody>
          <a:bodyPr>
            <a:no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Προσπάθειες για την κατασκευή ενός ψυγείου έγιναν κατά τα τέλη του 19ου </a:t>
            </a:r>
            <a:r>
              <a:rPr lang="el-GR" sz="2000" dirty="0" smtClean="0">
                <a:solidFill>
                  <a:schemeClr val="tx1"/>
                </a:solidFill>
              </a:rPr>
              <a:t>αιώνα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  <a:r>
              <a:rPr lang="el-GR" sz="2000" dirty="0" smtClean="0">
                <a:solidFill>
                  <a:schemeClr val="tx1"/>
                </a:solidFill>
              </a:rPr>
              <a:t>Το </a:t>
            </a:r>
            <a:r>
              <a:rPr lang="el-GR" sz="2000" dirty="0">
                <a:solidFill>
                  <a:schemeClr val="tx1"/>
                </a:solidFill>
              </a:rPr>
              <a:t>ηλεκτρικό ψυγείο εφευρέθηκε το 1914 από τον </a:t>
            </a:r>
            <a:r>
              <a:rPr lang="el-GR" sz="2000" b="1" dirty="0">
                <a:solidFill>
                  <a:schemeClr val="tx1"/>
                </a:solidFill>
              </a:rPr>
              <a:t>Nathaniel Brackett Wales</a:t>
            </a:r>
            <a:r>
              <a:rPr lang="el-GR" sz="2000" dirty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.Τα πρώτα ψυγεία λειτουργούσαν με πάγο. Μόνο όταν υπήρχε πάγος διατηρούνταν τα φαγητά. </a:t>
            </a:r>
            <a:r>
              <a:rPr lang="el-GR" sz="2000" dirty="0">
                <a:solidFill>
                  <a:schemeClr val="tx1"/>
                </a:solidFill>
              </a:rPr>
              <a:t>Π</a:t>
            </a:r>
            <a:r>
              <a:rPr lang="el-GR" sz="2000" dirty="0" smtClean="0">
                <a:solidFill>
                  <a:schemeClr val="tx1"/>
                </a:solidFill>
              </a:rPr>
              <a:t>ερίπου 1 μέρα .Μετά την κατασκευή του ψυγείου το οποίο λειτουργούσε με ηλεκτρικό ρεύμα βγήκε στην αγορά</a:t>
            </a:r>
            <a:r>
              <a:rPr lang="el-GR" sz="2000" dirty="0" smtClean="0">
                <a:solidFill>
                  <a:srgbClr val="0070C0"/>
                </a:solidFill>
              </a:rPr>
              <a:t>. 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0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875" y="1863672"/>
            <a:ext cx="324036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176" y="1700807"/>
            <a:ext cx="4252824" cy="486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21354" y="980728"/>
            <a:ext cx="71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Πριν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16216" y="1011437"/>
            <a:ext cx="73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Μετά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4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34511" y="708710"/>
            <a:ext cx="11384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36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2420888"/>
            <a:ext cx="3628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Πότε φτιάχτηκε το πρώτο ψυγείο;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0166" y="4709519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4</a:t>
            </a:r>
            <a:r>
              <a:rPr lang="el-GR" sz="2000" b="1" dirty="0" smtClean="0"/>
              <a:t>) </a:t>
            </a:r>
            <a:r>
              <a:rPr lang="el-GR" sz="2000" b="1" dirty="0" smtClean="0"/>
              <a:t>1914</a:t>
            </a:r>
            <a:endParaRPr lang="en-GB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47664" y="4709519"/>
            <a:ext cx="8435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2)1941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39663" y="3248878"/>
            <a:ext cx="873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/>
              <a:t>3)1956</a:t>
            </a:r>
            <a:endParaRPr lang="en-GB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547664" y="3283926"/>
            <a:ext cx="9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</a:t>
            </a:r>
            <a:r>
              <a:rPr lang="el-GR" sz="2000" b="1" dirty="0" smtClean="0"/>
              <a:t>)1947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99424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4417" y="757016"/>
            <a:ext cx="220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ΑΠΑΝΤΗΣΗ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2636912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πρώτο ψυγείο φτιάχτηκε το 1914 </a:t>
            </a:r>
            <a:endParaRPr lang="en-GB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092280" y="5157192"/>
            <a:ext cx="172819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miley Face 4"/>
          <p:cNvSpPr/>
          <p:nvPr/>
        </p:nvSpPr>
        <p:spPr>
          <a:xfrm>
            <a:off x="3946695" y="4293096"/>
            <a:ext cx="1584176" cy="151216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68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34888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Από ποιόν φτιάχτηκε το πρώτο ψυγείο;</a:t>
            </a:r>
            <a:endParaRPr lang="en-GB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7904" y="945594"/>
            <a:ext cx="1138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1978" y="3717032"/>
            <a:ext cx="269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1)Nathaniel Bracket Wales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5229200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2)Alexander Mpel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3901698"/>
            <a:ext cx="157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3)</a:t>
            </a:r>
            <a:r>
              <a:rPr lang="el-GR" dirty="0" smtClean="0"/>
              <a:t>Τζον Νάπιες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5233939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4)</a:t>
            </a:r>
            <a:r>
              <a:rPr lang="en-GB" dirty="0" smtClean="0"/>
              <a:t>Leonarto Nta vintzi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844824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πρώτο ψυγείο φτιάχτηκε από τον </a:t>
            </a:r>
            <a:r>
              <a:rPr lang="en-GB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Nathaniel Bracket Wales</a:t>
            </a:r>
            <a:endParaRPr lang="en-GB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411760" y="3897145"/>
            <a:ext cx="1944216" cy="16561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31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1124744"/>
            <a:ext cx="29674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l-GR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έλος</a:t>
            </a:r>
            <a:endParaRPr lang="en-GB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365104"/>
            <a:ext cx="4832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i="1" dirty="0" smtClean="0"/>
              <a:t>Ευχαριστώ για τον χρόνο σας </a:t>
            </a:r>
            <a:endParaRPr lang="en-GB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020272" y="6077327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Νεοφύτα Τρύφωνος </a:t>
            </a:r>
            <a:endParaRPr lang="en-GB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425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90</Words>
  <Application>Microsoft Office PowerPoint</Application>
  <PresentationFormat>On-screen Show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Το ψυγείο και η ιστορία του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ψυγείο και η ιστορία του</dc:title>
  <dc:creator>user</dc:creator>
  <cp:lastModifiedBy>user</cp:lastModifiedBy>
  <cp:revision>34</cp:revision>
  <dcterms:created xsi:type="dcterms:W3CDTF">2017-02-01T15:33:56Z</dcterms:created>
  <dcterms:modified xsi:type="dcterms:W3CDTF">2017-02-02T12:53:47Z</dcterms:modified>
</cp:coreProperties>
</file>