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76" r:id="rId2"/>
    <p:sldMasterId id="2147483894" r:id="rId3"/>
    <p:sldMasterId id="2147483930" r:id="rId4"/>
    <p:sldMasterId id="2147483948" r:id="rId5"/>
    <p:sldMasterId id="2147483984" r:id="rId6"/>
    <p:sldMasterId id="2147484038" r:id="rId7"/>
    <p:sldMasterId id="2147484110" r:id="rId8"/>
    <p:sldMasterId id="2147484218" r:id="rId9"/>
    <p:sldMasterId id="2147484254" r:id="rId10"/>
  </p:sldMasterIdLst>
  <p:notesMasterIdLst>
    <p:notesMasterId r:id="rId22"/>
  </p:notesMasterIdLst>
  <p:sldIdLst>
    <p:sldId id="256" r:id="rId11"/>
    <p:sldId id="257" r:id="rId12"/>
    <p:sldId id="258" r:id="rId13"/>
    <p:sldId id="259" r:id="rId14"/>
    <p:sldId id="260" r:id="rId15"/>
    <p:sldId id="264" r:id="rId16"/>
    <p:sldId id="262" r:id="rId17"/>
    <p:sldId id="263" r:id="rId18"/>
    <p:sldId id="265" r:id="rId19"/>
    <p:sldId id="266" r:id="rId20"/>
    <p:sldId id="261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1FA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37BD-7346-4870-B013-9EC4A632B84F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C14E-4B09-4656-8629-C2BE54B4E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83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C14E-4B09-4656-8629-C2BE54B4E99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76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C14E-4B09-4656-8629-C2BE54B4E99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7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C14E-4B09-4656-8629-C2BE54B4E99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5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7ABF9A-5B34-43EE-9601-DB49C7C9A1F8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392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FA3-E258-4DC6-A0D1-3420BCEB62AE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02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86F3-E802-4AA4-8995-BAE5863D45C0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7812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76B6-BA75-4E98-8206-A5212902436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205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DC-0906-4223-B2D8-F8215C60970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40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C299D5-1F1D-461A-8FEB-879C81FD223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2754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473D-DE38-4729-BE9F-1F49A56AF9C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118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0B75-C22D-4FFF-B4BF-F0CB6C90F09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079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87-368D-423E-9311-A337266EFF3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0001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2A58-C3B1-49FC-B437-D1AFD55B34DB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439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3841-6867-4D52-9B80-A74F3152BFF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2702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4202-6978-4A4D-9DB7-110165116921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6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D722-CCDA-4E62-8C39-995C5F28D60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945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8C4-51EE-4AD2-84F6-3B0EDE535F4F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0106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449-F85B-4020-AD36-DC4D59BB7754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8859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5513-1035-4D09-ADAD-9A4A16FCFC2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418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1153-6B9E-4547-8285-348595C35870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7128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668-C7FF-4827-942B-F6620098462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799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195-DFDF-4473-9292-289393A35020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078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40A8-575B-4295-84E8-CA24BAB90CE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9024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86F3-E802-4AA4-8995-BAE5863D45C0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261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76B6-BA75-4E98-8206-A5212902436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922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DC-0906-4223-B2D8-F8215C60970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16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647F-EDAF-403C-AEDE-DE7D2E1E4CC6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4949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C299D5-1F1D-461A-8FEB-879C81FD223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368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473D-DE38-4729-BE9F-1F49A56AF9C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724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0B75-C22D-4FFF-B4BF-F0CB6C90F09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113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87-368D-423E-9311-A337266EFF3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1235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2A58-C3B1-49FC-B437-D1AFD55B34DB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784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3841-6867-4D52-9B80-A74F3152BFF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648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4202-6978-4A4D-9DB7-110165116921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4675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8C4-51EE-4AD2-84F6-3B0EDE535F4F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32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449-F85B-4020-AD36-DC4D59BB7754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1866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5513-1035-4D09-ADAD-9A4A16FCFC2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07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CA23-DCD4-4FED-A70A-FD9228A6B53D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8935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1153-6B9E-4547-8285-348595C3587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074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668-C7FF-4827-942B-F6620098462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9168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195-DFDF-4473-9292-289393A3502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57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15667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50545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76B6-BA75-4E98-8206-A5212902436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815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DC-0906-4223-B2D8-F8215C60970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336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C299D5-1F1D-461A-8FEB-879C81FD223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26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473D-DE38-4729-BE9F-1F49A56AF9C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9338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0B75-C22D-4FFF-B4BF-F0CB6C90F09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5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E7-2183-4219-83FE-C8240FFC0860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8291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87-368D-423E-9311-A337266EFF3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4369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2A58-C3B1-49FC-B437-D1AFD55B34DB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239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3841-6867-4D52-9B80-A74F3152BFF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469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4202-6978-4A4D-9DB7-110165116921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1690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8C4-51EE-4AD2-84F6-3B0EDE535F4F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24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449-F85B-4020-AD36-DC4D59BB7754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5500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5513-1035-4D09-ADAD-9A4A16FCFC2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9328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1153-6B9E-4547-8285-348595C3587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206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668-C7FF-4827-942B-F6620098462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437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195-DFDF-4473-9292-289393A3502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2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F440-82F8-4674-A6AA-2D0C78B679AC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3699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79726"/>
      </p:ext>
    </p:extLst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47714"/>
      </p:ext>
    </p:extLst>
  </p:cSld>
  <p:clrMapOvr>
    <a:masterClrMapping/>
  </p:clrMapOvr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76B6-BA75-4E98-8206-A5212902436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433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DC-0906-4223-B2D8-F8215C60970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461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C299D5-1F1D-461A-8FEB-879C81FD223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871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473D-DE38-4729-BE9F-1F49A56AF9C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7783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0B75-C22D-4FFF-B4BF-F0CB6C90F09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462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87-368D-423E-9311-A337266EFF3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8862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2A58-C3B1-49FC-B437-D1AFD55B34DB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171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3841-6867-4D52-9B80-A74F3152BFF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EF45-129A-4D4F-8807-25A41F157EC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775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4202-6978-4A4D-9DB7-110165116921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3545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8C4-51EE-4AD2-84F6-3B0EDE535F4F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800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449-F85B-4020-AD36-DC4D59BB7754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6607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5513-1035-4D09-ADAD-9A4A16FCFC2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7084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1153-6B9E-4547-8285-348595C3587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298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668-C7FF-4827-942B-F6620098462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579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195-DFDF-4473-9292-289393A3502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4452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36214"/>
      </p:ext>
    </p:extLst>
  </p:cSld>
  <p:clrMapOvr>
    <a:masterClrMapping/>
  </p:clrMapOvr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18977"/>
      </p:ext>
    </p:extLst>
  </p:cSld>
  <p:clrMapOvr>
    <a:masterClrMapping/>
  </p:clrMapOvr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76B6-BA75-4E98-8206-A5212902436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1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013-FFF1-44BF-931E-1F32858EA108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8323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DC-0906-4223-B2D8-F8215C60970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8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431DB66-61FB-4C19-AA2D-634EEDA91BF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37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252-FF39-4BDC-B2BA-47DBE5739AB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8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4814-EB35-4EEA-BEFE-A2918C07D754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36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5F0-1AF9-4E8A-8B73-B8F83AF6F2E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161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FDEB-ED42-428F-A214-96953562FA5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01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BB34-55CA-4B51-A26B-AA1A73A41677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29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117-3318-4BAA-B64B-F8DF261107C3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97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3176-69A7-40C2-9BD5-89BBBBBF5AD2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131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2AB0-6851-4EF2-9AA0-4FE5CE73901C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01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11C9-6EFD-4108-9D5D-882BC078FFA0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39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F732-D7F2-472E-BDCC-D14F13D85899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78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868-262D-4181-AA42-90346258CAD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314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8AAC-78C4-4D15-911F-092673F7D651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95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0920-F502-4FC6-820B-6B447E2F84A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85C1-6B36-43DD-A857-753AF89380E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33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6430-05E8-42F5-A054-AC8F0095C4B1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79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8D37-0A5E-4E45-9D0F-79FF64DA1480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759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EBD4-9880-493D-AD79-74BB93D6D44B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38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9FDB-1170-46B1-BA6A-DF4A4220ABB1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007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52BAF10-39DA-43E9-AA41-7E5A4A63EFA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163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E8E5-05A3-4976-8903-4E2AA73EFFA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293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6376-1617-44F8-8C98-675FBFB1426A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722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673E-2A0D-4CA8-A4E1-AEE5BD0D230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855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B6A8-0F2E-4FB9-9C21-C97B7C408160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29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0B6E-84AC-409A-AB46-1F2475C2A197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345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5A7-31D4-42F3-B0AD-18FE8F94690C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6606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E46-9336-4782-BE05-46482BD18ED5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505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2E4F-41A7-47C0-B781-C258CC59BEF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857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D138-0E73-4B8F-8AE1-22C60DEC44E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026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3F02-4CF8-46A0-9184-8F6B2F6B033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042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77C4-0856-44C0-8828-3A87FDD0690D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696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AE72-05EF-4D4B-8DCA-1547722255D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87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32EF-AA2C-4A16-BC8A-B64B87A2CF3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97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6B7-524B-4277-A289-AE902E0939F8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594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5B59-741D-4760-90B1-118768BD309C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7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B4E-33C6-43D3-A9DE-6FEAEFBE4B59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955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9096-D3D2-4272-A9A8-664F9801FC3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999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D805-67FF-4126-9387-DE701463799B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646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AC73D71-1DC3-4443-8F7C-14599BC9B1E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5220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099C-3B41-4E6F-BCAB-6F6A04E4E72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402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AD69-873B-4BDE-BC9C-4815CED76EC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396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CC9-3D0C-4F4B-98E4-3FB7232C7136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613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7B2C-C05F-4F3B-A5EB-47A5F3A75EDC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980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E277-B1B1-4593-A11C-94119EA2D3E8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131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32D5-E0F0-42F9-B6E8-E7F59CA1C529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577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D08-02B3-4221-AD62-21700A46A43D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91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A742-E271-4C34-9782-1D565309BCC4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684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EE3A-E817-4AA6-8A7C-0FDC9A0FBA5B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0008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8FA2-5791-461E-B691-3CD8EBFF7620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020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5DE0-1847-4840-BEE0-E621C2086F19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0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399F-EADC-4A3A-88C0-979D247F06A6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709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8DE-D2B3-44A5-B7F7-2CE8E8F82B4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841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E2E4-11B9-4746-84A3-2F3235A5AC57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195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F528-5ACB-4693-AE54-75F1477EAA16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159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6C09-2DEC-4090-B758-C8B52833C54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981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3A0C-B1AE-4F5F-9368-BEB9AFF0B44D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584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52BAF10-39DA-43E9-AA41-7E5A4A63EFA5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32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C4C6-C48D-4F49-8C4D-BFCB54129E9F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8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E8E5-05A3-4976-8903-4E2AA73EFFA9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9452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6376-1617-44F8-8C98-675FBFB1426A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056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673E-2A0D-4CA8-A4E1-AEE5BD0D230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981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B6A8-0F2E-4FB9-9C21-C97B7C408160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7329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5A7-31D4-42F3-B0AD-18FE8F94690C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795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E46-9336-4782-BE05-46482BD18ED5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873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2E4F-41A7-47C0-B781-C258CC59BEF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282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D138-0E73-4B8F-8AE1-22C60DEC44E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0426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3F02-4CF8-46A0-9184-8F6B2F6B033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590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77C4-0856-44C0-8828-3A87FDD0690D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2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665A-FCE7-4BE4-B497-BD4CE5FABD9F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034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AE72-05EF-4D4B-8DCA-1547722255D8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690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32EF-AA2C-4A16-BC8A-B64B87A2CF3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762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E6B7-524B-4277-A289-AE902E0939F8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3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5B59-741D-4760-90B1-118768BD309C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421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9096-D3D2-4272-A9A8-664F9801FC3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084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D805-67FF-4126-9387-DE701463799B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98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0C299D5-1F1D-461A-8FEB-879C81FD223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925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473D-DE38-4729-BE9F-1F49A56AF9C3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488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0B75-C22D-4FFF-B4BF-F0CB6C90F097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733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87-368D-423E-9311-A337266EFF32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80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9055-A735-4DFF-AA40-E8158B4CA283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1584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2A58-C3B1-49FC-B437-D1AFD55B34DB}" type="datetime1">
              <a:rPr lang="el-GR" smtClean="0"/>
              <a:t>2/2/2017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479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3841-6867-4D52-9B80-A74F3152BFF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3809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4202-6978-4A4D-9DB7-110165116921}" type="datetime1">
              <a:rPr lang="el-GR" smtClean="0"/>
              <a:t>2/2/2017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6186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8C4-51EE-4AD2-84F6-3B0EDE535F4F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057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449-F85B-4020-AD36-DC4D59BB7754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958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5513-1035-4D09-ADAD-9A4A16FCFC2A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790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1153-6B9E-4547-8285-348595C35870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691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668-C7FF-4827-942B-F66200984625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0765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6195-DFDF-4473-9292-289393A35020}" type="datetime1">
              <a:rPr lang="el-GR" smtClean="0"/>
              <a:t>2/2/2017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54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40A8-575B-4295-84E8-CA24BAB90CEA}" type="datetime1">
              <a:rPr lang="el-GR" smtClean="0"/>
              <a:t>2/2/2017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87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22B8EED-0E84-46C2-8E2D-1B4A99B68951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08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621142F-F093-4ED4-81F3-A6ABE2FE5EA2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8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5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3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67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43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13340-39C8-4495-8F3D-6357E6F8A190}" type="datetime1">
              <a:rPr lang="el-GR" smtClean="0"/>
              <a:t>2/2/2017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532900-5741-4D19-9633-0FE141A45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59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25069" y="688415"/>
            <a:ext cx="9755187" cy="2766528"/>
          </a:xfrm>
        </p:spPr>
        <p:txBody>
          <a:bodyPr/>
          <a:lstStyle/>
          <a:p>
            <a:r>
              <a:rPr lang="el-GR" sz="15000" b="1" dirty="0" smtClean="0">
                <a:ln w="19050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ΨΥΓΕΙΟ</a:t>
            </a:r>
            <a:endParaRPr lang="el-GR" sz="15000" b="1" dirty="0">
              <a:ln w="19050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6966891" y="4965989"/>
            <a:ext cx="907186" cy="498470"/>
          </a:xfrm>
        </p:spPr>
        <p:txBody>
          <a:bodyPr/>
          <a:lstStyle/>
          <a:p>
            <a:fld id="{6B532900-5741-4D19-9633-0FE141A4580F}" type="slidenum">
              <a:rPr lang="el-GR" smtClean="0"/>
              <a:t>1</a:t>
            </a:fld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4400" dirty="0" smtClean="0"/>
              <a:t>ΜΙΑ ΧΡΗΣΙΜΗ ΑΝΑΚΑΛΥΨΗ</a:t>
            </a:r>
            <a:endParaRPr lang="el-GR" sz="4400" dirty="0"/>
          </a:p>
        </p:txBody>
      </p:sp>
      <p:sp>
        <p:nvSpPr>
          <p:cNvPr id="5" name="Rectangle 4"/>
          <p:cNvSpPr/>
          <p:nvPr/>
        </p:nvSpPr>
        <p:spPr>
          <a:xfrm rot="21382417">
            <a:off x="264702" y="784469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B887EC7-6F43-44B2-92DB-F4A975396D3D}" type="datetime2">
              <a:rPr lang="el-GR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Πέμπτη, 2 Φεβρουαρίου 2017</a:t>
            </a:fld>
            <a:endParaRPr lang="el-GR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367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ΣΩΣΤΗ ΑΠΑΝΤΗΣΗ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ΕΊΝΑΙ ΤΟ ( Β ).</a:t>
            </a:r>
            <a:endParaRPr lang="el-GR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51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11500" spc="1500" dirty="0" smtClean="0">
                <a:solidFill>
                  <a:srgbClr val="92D050"/>
                </a:solidFill>
              </a:rPr>
              <a:t>τελος</a:t>
            </a:r>
            <a:endParaRPr lang="el-GR" spc="15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i="1" dirty="0" smtClean="0">
                <a:latin typeface="Showcard Gothic" panose="04020904020102020604" pitchFamily="82" charset="0"/>
              </a:rPr>
              <a:t>By andreas </a:t>
            </a:r>
            <a:r>
              <a:rPr lang="en-US" sz="4800" i="1" dirty="0">
                <a:latin typeface="Showcard Gothic" panose="04020904020102020604" pitchFamily="82" charset="0"/>
              </a:rPr>
              <a:t>i</a:t>
            </a:r>
            <a:r>
              <a:rPr lang="en-US" sz="4800" i="1" dirty="0" smtClean="0">
                <a:latin typeface="Showcard Gothic" panose="04020904020102020604" pitchFamily="82" charset="0"/>
              </a:rPr>
              <a:t>lia</a:t>
            </a:r>
            <a:endParaRPr lang="el-GR" sz="4800" i="1" dirty="0"/>
          </a:p>
        </p:txBody>
      </p:sp>
      <p:sp>
        <p:nvSpPr>
          <p:cNvPr id="4" name="Rectangle 3"/>
          <p:cNvSpPr/>
          <p:nvPr/>
        </p:nvSpPr>
        <p:spPr>
          <a:xfrm rot="21406049">
            <a:off x="225318" y="720075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E12A62-8D95-4102-B984-0B90E7F07BAB}" type="datetime2">
              <a:rPr lang="el-GR" cap="none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pPr/>
              <a:t>Πέμπτη, 2 Φεβρουαρίου 2017</a:t>
            </a:fld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21420000">
            <a:off x="6245674" y="5056141"/>
            <a:ext cx="907186" cy="498470"/>
          </a:xfrm>
        </p:spPr>
        <p:txBody>
          <a:bodyPr/>
          <a:lstStyle/>
          <a:p>
            <a:fld id="{6B532900-5741-4D19-9633-0FE141A4580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0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cap="none" dirty="0" smtClean="0">
                <a:ln w="1905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ΤΙ </a:t>
            </a:r>
            <a:r>
              <a:rPr lang="en-US" sz="6600" cap="none" dirty="0" smtClean="0">
                <a:ln w="1905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EI</a:t>
            </a:r>
            <a:r>
              <a:rPr lang="el-GR" sz="6600" cap="none" dirty="0" smtClean="0">
                <a:ln w="1905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ΝΑΙ</a:t>
            </a:r>
            <a:r>
              <a:rPr lang="en-US" sz="6600" cap="none" dirty="0" smtClean="0">
                <a:ln w="1905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;;;</a:t>
            </a:r>
            <a:endParaRPr lang="el-GR" sz="6600" cap="none" dirty="0">
              <a:ln w="1905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96224"/>
            <a:ext cx="10394707" cy="3309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cap="none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Το ψυγείο είναι συσκευή που λειτουργεί ως μέσο αποθήκευσης .  Λειτουργεί με ηλεκτρικό ρεύμα. Είναι χρήσιμο για αποθήκευση προϊόντων . </a:t>
            </a:r>
            <a:endParaRPr lang="el-GR" cap="none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cap="none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Μερικά ψυγεία έχουν 2 μέρη</a:t>
            </a:r>
            <a:r>
              <a:rPr lang="en-US" cap="none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:</a:t>
            </a:r>
            <a:endParaRPr lang="el-GR" cap="none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"/>
            </a:pPr>
            <a:r>
              <a:rPr lang="el-GR" cap="none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Τον θάλαμο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l-GR" cap="none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Το κανονικό ψυγείο</a:t>
            </a:r>
          </a:p>
          <a:p>
            <a:pPr marL="0" indent="0">
              <a:buNone/>
            </a:pPr>
            <a:r>
              <a:rPr lang="el-GR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                                                                                                                                                                </a:t>
            </a:r>
            <a:endParaRPr lang="el-GR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2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38197" y="158009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0033055-5832-447F-8D7D-DB4A32CBB96B}" type="datetime2">
              <a:rPr lang="el-GR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Πέμπτη, 2 Φεβρουαρίου 2017</a:t>
            </a:fld>
            <a:endParaRPr lang="el-GR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7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dirty="0" smtClean="0"/>
              <a:t>Η μεγαλη ανακαλυψη</a:t>
            </a:r>
            <a:endParaRPr lang="el-G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178523"/>
            <a:ext cx="7698346" cy="1729683"/>
          </a:xfrm>
        </p:spPr>
        <p:txBody>
          <a:bodyPr>
            <a:noAutofit/>
          </a:bodyPr>
          <a:lstStyle/>
          <a:p>
            <a:pPr algn="just"/>
            <a:r>
              <a:rPr lang="el-GR" cap="none" dirty="0" smtClean="0">
                <a:latin typeface="Arial Black" panose="020B0A04020102020204" pitchFamily="34" charset="0"/>
              </a:rPr>
              <a:t>Προσπάθειες για την κατασκευή ενός ψυγείου </a:t>
            </a:r>
            <a:r>
              <a:rPr lang="el-GR" cap="none" dirty="0">
                <a:latin typeface="Arial Black" panose="020B0A04020102020204" pitchFamily="34" charset="0"/>
              </a:rPr>
              <a:t>έ</a:t>
            </a:r>
            <a:r>
              <a:rPr lang="el-GR" cap="none" dirty="0" smtClean="0">
                <a:latin typeface="Arial Black" panose="020B0A04020102020204" pitchFamily="34" charset="0"/>
              </a:rPr>
              <a:t>γιναν κατά τα τέλη του 19ου αιώνα. Το ηλεκτρικό ψυγείο εφευρέθηκε το 1914 από τον </a:t>
            </a:r>
            <a:r>
              <a:rPr lang="en-US" b="1" cap="none" dirty="0" smtClean="0">
                <a:latin typeface="Arial Black" panose="020B0A04020102020204" pitchFamily="34" charset="0"/>
              </a:rPr>
              <a:t>N</a:t>
            </a:r>
            <a:r>
              <a:rPr lang="el-GR" b="1" cap="none" dirty="0" smtClean="0">
                <a:latin typeface="Arial Black" panose="020B0A04020102020204" pitchFamily="34" charset="0"/>
              </a:rPr>
              <a:t>athaniel </a:t>
            </a:r>
            <a:r>
              <a:rPr lang="en-US" b="1" cap="none" dirty="0" smtClean="0">
                <a:latin typeface="Arial Black" panose="020B0A04020102020204" pitchFamily="34" charset="0"/>
              </a:rPr>
              <a:t>B</a:t>
            </a:r>
            <a:r>
              <a:rPr lang="el-GR" b="1" cap="none" dirty="0" smtClean="0">
                <a:latin typeface="Arial Black" panose="020B0A04020102020204" pitchFamily="34" charset="0"/>
              </a:rPr>
              <a:t>racket</a:t>
            </a:r>
            <a:r>
              <a:rPr lang="en-US" b="1" cap="none" dirty="0" smtClean="0">
                <a:latin typeface="Arial Black" panose="020B0A04020102020204" pitchFamily="34" charset="0"/>
              </a:rPr>
              <a:t>t</a:t>
            </a:r>
            <a:r>
              <a:rPr lang="el-GR" b="1" cap="none" dirty="0" smtClean="0">
                <a:latin typeface="Arial Black" panose="020B0A04020102020204" pitchFamily="34" charset="0"/>
              </a:rPr>
              <a:t> </a:t>
            </a:r>
            <a:r>
              <a:rPr lang="en-US" b="1" cap="none" dirty="0" smtClean="0">
                <a:latin typeface="Arial Black" panose="020B0A04020102020204" pitchFamily="34" charset="0"/>
              </a:rPr>
              <a:t>W</a:t>
            </a:r>
            <a:r>
              <a:rPr lang="el-GR" b="1" cap="none" dirty="0" smtClean="0">
                <a:latin typeface="Arial Black" panose="020B0A04020102020204" pitchFamily="34" charset="0"/>
              </a:rPr>
              <a:t>ales.</a:t>
            </a:r>
            <a:r>
              <a:rPr lang="el-GR" cap="none" dirty="0" smtClean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7" y="345042"/>
            <a:ext cx="2833354" cy="3519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31818" y="144729"/>
            <a:ext cx="316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4368EAA-36C1-447E-B40C-350A84BB0541}" type="datetime2">
              <a:rPr lang="el-GR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Πέμπτη, 2 Φεβρουαρίου 2017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5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πρωτα ψυγεια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308094"/>
            <a:ext cx="10394707" cy="1710114"/>
          </a:xfrm>
        </p:spPr>
        <p:txBody>
          <a:bodyPr>
            <a:normAutofit/>
          </a:bodyPr>
          <a:lstStyle/>
          <a:p>
            <a:r>
              <a:rPr lang="el-GR" cap="none" dirty="0" smtClean="0"/>
              <a:t>Τα πρώτα ηλεκτρικά ψυγεία λειτουργούσαν με φρεόν το οποίο αποδείχθηκε ότι προκαλεί την τρύπα του όζοντος, οπότε απαγορεύθηκε η χρήση τους.</a:t>
            </a:r>
          </a:p>
          <a:p>
            <a:r>
              <a:rPr lang="el-GR" cap="none" dirty="0" smtClean="0"/>
              <a:t>Μετά ανακαλύφθηκε η αντλία θερμότητας, η οποία λειτουργούσε με ηλεκτρικό ρεύμα, και έτσι εμφανίστηκαν στην αγορά τα ηλεκτρικά ψυγεία.</a:t>
            </a:r>
            <a:endParaRPr lang="el-GR" cap="none" dirty="0"/>
          </a:p>
        </p:txBody>
      </p:sp>
      <p:sp>
        <p:nvSpPr>
          <p:cNvPr id="4" name="Rectangle 3"/>
          <p:cNvSpPr/>
          <p:nvPr/>
        </p:nvSpPr>
        <p:spPr>
          <a:xfrm>
            <a:off x="0" y="81304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E12A62-8D95-4102-B984-0B90E7F07BAB}" type="datetime2">
              <a:rPr lang="el-GR" cap="none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pPr/>
              <a:t>Πέμπτη, 2 Φεβρουαρίου 2017</a:t>
            </a:fld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6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Με τα χρονια…..</a:t>
            </a:r>
            <a:endParaRPr lang="el-GR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014655"/>
          </a:xfrm>
        </p:spPr>
        <p:txBody>
          <a:bodyPr/>
          <a:lstStyle/>
          <a:p>
            <a:r>
              <a:rPr lang="el-GR" cap="none" dirty="0" smtClean="0"/>
              <a:t> Με τον καιρό τα ηλεκτρικά ψυγεία εξελίχθηκαν, έτσι στην αγορά κυκλοφορούν ψυγεία με κατάψυξη και κάποια άλλα έχουν και περιφερειακούς μηχανισμούς.</a:t>
            </a:r>
            <a:endParaRPr lang="el-GR" cap="non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5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54" y="3101521"/>
            <a:ext cx="2020263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3078051"/>
            <a:ext cx="2023703" cy="2513917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16" y="3078051"/>
            <a:ext cx="2498504" cy="249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265" y="3101522"/>
            <a:ext cx="2143067" cy="2466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332" y="3078050"/>
            <a:ext cx="1810748" cy="24904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0837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E12A62-8D95-4102-B984-0B90E7F07BAB}" type="datetime2">
              <a:rPr lang="el-GR" cap="none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pPr/>
              <a:t>Πέμπτη, 2 Φεβρουαρίου 2017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64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9" y="1329395"/>
            <a:ext cx="10396882" cy="1151965"/>
          </a:xfrm>
        </p:spPr>
        <p:txBody>
          <a:bodyPr>
            <a:normAutofit/>
          </a:bodyPr>
          <a:lstStyle/>
          <a:p>
            <a:r>
              <a:rPr lang="en-US" sz="66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r>
              <a:rPr lang="en-US" sz="66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ts time for quiz</a:t>
            </a:r>
            <a:endParaRPr lang="el-GR" sz="66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6</a:t>
            </a:fld>
            <a:endParaRPr lang="el-GR"/>
          </a:p>
        </p:txBody>
      </p:sp>
      <p:sp>
        <p:nvSpPr>
          <p:cNvPr id="5" name="Smiley Face 4"/>
          <p:cNvSpPr/>
          <p:nvPr/>
        </p:nvSpPr>
        <p:spPr>
          <a:xfrm>
            <a:off x="6040193" y="2052223"/>
            <a:ext cx="3902297" cy="3490652"/>
          </a:xfrm>
          <a:prstGeom prst="smileyFace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628846" y="685800"/>
            <a:ext cx="1017431" cy="151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40193" y="685800"/>
            <a:ext cx="1017431" cy="151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375820" y="426612"/>
            <a:ext cx="566670" cy="518375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5743980" y="319383"/>
            <a:ext cx="566670" cy="518375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27439" y="241946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36C819-528D-4399-92EB-B3EF5AEE872C}" type="datetime2">
              <a:rPr lang="el-GR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Πέμπτη, 2 Φεβρουαρίου 2017</a:t>
            </a:fld>
            <a:endParaRPr lang="el-GR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841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Π</a:t>
            </a:r>
            <a:r>
              <a:rPr lang="el-GR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οιος ήταν ο ιδρυτής του πρώτου ψυγείου?</a:t>
            </a:r>
            <a:endParaRPr lang="el-GR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7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648495" y="2657770"/>
            <a:ext cx="3219719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atin typeface="Arial Black" panose="020B0A04020102020204" pitchFamily="34" charset="0"/>
              </a:rPr>
              <a:t>Α. </a:t>
            </a:r>
            <a:r>
              <a:rPr lang="en-US" dirty="0" smtClean="0">
                <a:latin typeface="Arial Black" panose="020B0A04020102020204" pitchFamily="34" charset="0"/>
              </a:rPr>
              <a:t>mark Zuckerberg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0714" y="2657770"/>
            <a:ext cx="3137382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anose="020B0A04020102020204" pitchFamily="34" charset="0"/>
              </a:rPr>
              <a:t>B. 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Albert Einstein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8495" y="4207552"/>
            <a:ext cx="3219719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atin typeface="Arial Black" panose="020B0A04020102020204" pitchFamily="34" charset="0"/>
              </a:rPr>
              <a:t>Γ.  Λουδοβίκος ΙΣΤ ΄ 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0714" y="4207552"/>
            <a:ext cx="3137382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b="1" dirty="0" smtClean="0">
                <a:latin typeface="Arial Black" panose="020B0A04020102020204" pitchFamily="34" charset="0"/>
              </a:rPr>
              <a:t>Δ.  </a:t>
            </a:r>
            <a:r>
              <a:rPr lang="en-US" b="1" dirty="0" smtClean="0">
                <a:latin typeface="Arial Black" panose="020B0A04020102020204" pitchFamily="34" charset="0"/>
              </a:rPr>
              <a:t>N</a:t>
            </a:r>
            <a:r>
              <a:rPr lang="el-GR" b="1" dirty="0" smtClean="0">
                <a:latin typeface="Arial Black" panose="020B0A04020102020204" pitchFamily="34" charset="0"/>
              </a:rPr>
              <a:t>athaniel </a:t>
            </a:r>
            <a:r>
              <a:rPr lang="en-US" b="1" dirty="0" smtClean="0">
                <a:latin typeface="Arial Black" panose="020B0A04020102020204" pitchFamily="34" charset="0"/>
              </a:rPr>
              <a:t>B</a:t>
            </a:r>
            <a:r>
              <a:rPr lang="el-GR" b="1" dirty="0" smtClean="0">
                <a:latin typeface="Arial Black" panose="020B0A04020102020204" pitchFamily="34" charset="0"/>
              </a:rPr>
              <a:t>.</a:t>
            </a:r>
            <a:r>
              <a:rPr lang="en-US" b="1" dirty="0" smtClean="0">
                <a:latin typeface="Arial Black" panose="020B0A04020102020204" pitchFamily="34" charset="0"/>
              </a:rPr>
              <a:t>W</a:t>
            </a:r>
            <a:r>
              <a:rPr lang="el-GR" b="1" dirty="0">
                <a:latin typeface="Arial Black" panose="020B0A04020102020204" pitchFamily="34" charset="0"/>
              </a:rPr>
              <a:t>ales.</a:t>
            </a:r>
            <a:r>
              <a:rPr lang="el-GR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92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ΣΩΣΤΗ ΑΠΑΝΤΗΣΗ</a:t>
            </a:r>
            <a:r>
              <a:rPr lang="en-US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:</a:t>
            </a:r>
            <a:endParaRPr lang="el-GR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ΕΙΝΑΙ ΤΟ ( Δ ).</a:t>
            </a:r>
            <a:endParaRPr lang="el-GR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83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ΠΟΤΕ ΕΦΕΥΡΕΘΗΚΕ ΤΟ ΨΥΓΕΙΟ?</a:t>
            </a:r>
            <a:endParaRPr lang="el-GR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2900-5741-4D19-9633-0FE141A4580F}" type="slidenum">
              <a:rPr lang="el-GR" smtClean="0"/>
              <a:t>9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762258" y="2462306"/>
            <a:ext cx="3219719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atin typeface="Arial Black" panose="020B0A04020102020204" pitchFamily="34" charset="0"/>
              </a:rPr>
              <a:t>Α. 1932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2258" y="4132614"/>
            <a:ext cx="3219719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atin typeface="Arial Black" panose="020B0A04020102020204" pitchFamily="34" charset="0"/>
              </a:rPr>
              <a:t>Γ.  1814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8905" y="4132614"/>
            <a:ext cx="3219719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atin typeface="Arial Black" panose="020B0A04020102020204" pitchFamily="34" charset="0"/>
              </a:rPr>
              <a:t>Δ.  1917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8904" y="2462306"/>
            <a:ext cx="3219719" cy="999830"/>
          </a:xfrm>
          <a:prstGeom prst="rect">
            <a:avLst/>
          </a:prstGeom>
          <a:solidFill>
            <a:srgbClr val="1FA125"/>
          </a:solidFill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atin typeface="Arial Black" panose="020B0A04020102020204" pitchFamily="34" charset="0"/>
              </a:rPr>
              <a:t>Β.  1914</a:t>
            </a:r>
            <a:endParaRPr lang="el-G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87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3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10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4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5.xml><?xml version="1.0" encoding="utf-8"?>
<a:theme xmlns:a="http://schemas.openxmlformats.org/drawingml/2006/main" name="5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6.xml><?xml version="1.0" encoding="utf-8"?>
<a:theme xmlns:a="http://schemas.openxmlformats.org/drawingml/2006/main" name="6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7.xml><?xml version="1.0" encoding="utf-8"?>
<a:theme xmlns:a="http://schemas.openxmlformats.org/drawingml/2006/main" name="8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167</TotalTime>
  <Words>242</Words>
  <Application>Microsoft Office PowerPoint</Application>
  <PresentationFormat>Widescreen</PresentationFormat>
  <Paragraphs>53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Arial Black</vt:lpstr>
      <vt:lpstr>Calibri</vt:lpstr>
      <vt:lpstr>Garamond</vt:lpstr>
      <vt:lpstr>Impact</vt:lpstr>
      <vt:lpstr>Showcard Gothic</vt:lpstr>
      <vt:lpstr>Wingdings</vt:lpstr>
      <vt:lpstr>3_Main Event</vt:lpstr>
      <vt:lpstr>4_Main Event</vt:lpstr>
      <vt:lpstr>Main Event</vt:lpstr>
      <vt:lpstr>2_Main Event</vt:lpstr>
      <vt:lpstr>5_Main Event</vt:lpstr>
      <vt:lpstr>6_Main Event</vt:lpstr>
      <vt:lpstr>8_Main Event</vt:lpstr>
      <vt:lpstr>1_Organic</vt:lpstr>
      <vt:lpstr>2_Organic</vt:lpstr>
      <vt:lpstr>Organic</vt:lpstr>
      <vt:lpstr>ΨΥΓΕΙΟ</vt:lpstr>
      <vt:lpstr>ΤΙ EIΝΑΙ;;;</vt:lpstr>
      <vt:lpstr>Η μεγαλη ανακαλυψη</vt:lpstr>
      <vt:lpstr>Τα πρωτα ψυγεια </vt:lpstr>
      <vt:lpstr>Με τα χρονια…..</vt:lpstr>
      <vt:lpstr>Its time for quiz</vt:lpstr>
      <vt:lpstr>Ποιος ήταν ο ιδρυτής του πρώτου ψυγείου?</vt:lpstr>
      <vt:lpstr>ΣΩΣΤΗ ΑΠΑΝΤΗΣΗ:</vt:lpstr>
      <vt:lpstr>ΠΟΤΕ ΕΦΕΥΡΕΘΗΚΕ ΤΟ ΨΥΓΕΙΟ?</vt:lpstr>
      <vt:lpstr>ΣΩΣΤΗ ΑΠΑΝΤΗΣΗ:</vt:lpstr>
      <vt:lpstr>τελος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ΨΥΓΕΙΟ</dc:title>
  <dc:creator>ΖΑΧΑΡΙΑΣ ΗΛΙΑ</dc:creator>
  <cp:lastModifiedBy>ΖΑΧΑΡΙΑΣ ΗΛΙΑ</cp:lastModifiedBy>
  <cp:revision>19</cp:revision>
  <dcterms:created xsi:type="dcterms:W3CDTF">2017-02-01T13:22:55Z</dcterms:created>
  <dcterms:modified xsi:type="dcterms:W3CDTF">2017-02-02T13:46:48Z</dcterms:modified>
</cp:coreProperties>
</file>