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9" r:id="rId13"/>
    <p:sldId id="266" r:id="rId14"/>
    <p:sldId id="267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99"/>
    <a:srgbClr val="FF99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110" d="100"/>
          <a:sy n="110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3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9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5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9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0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7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7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2B1C-4465-40B0-9C8D-BF3341A77B5C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6A55-991C-4705-B2E5-43AEADEA8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r/url?sa=i&amp;rct=j&amp;q=&amp;esrc=s&amp;source=images&amp;cd=&amp;ved=0ahUKEwiZpYvvp-_RAhUJ2RoKHQZCDL0QjRwIBw&amp;url=http://www.clipartpanda.com/categories/happy-and-sad-face-clip-art&amp;bvm=bv.145822982,d.d2s&amp;psig=AFQjCNF2ybg_1ZjO6newJBNcIOlKprM2Bw&amp;ust=1486052668046588&amp;cad=rjt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r/url?sa=i&amp;rct=j&amp;q=&amp;esrc=s&amp;source=images&amp;cd=&amp;ved=0ahUKEwiZpYvvp-_RAhUJ2RoKHQZCDL0QjRwIBw&amp;url=http://www.clipartpanda.com/categories/happy-and-sad-face-clip-art&amp;bvm=bv.145822982,d.d2s&amp;psig=AFQjCNF2ybg_1ZjO6newJBNcIOlKprM2Bw&amp;ust=1486052668046588&amp;cad=rjt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r/url?sa=i&amp;rct=j&amp;q=&amp;esrc=s&amp;source=images&amp;cd=&amp;ved=0ahUKEwiZpYvvp-_RAhUJ2RoKHQZCDL0QjRwIBw&amp;url=http://www.clipartpanda.com/categories/happy-and-sad-face-clip-art&amp;bvm=bv.145822982,d.d2s&amp;psig=AFQjCNF2ybg_1ZjO6newJBNcIOlKprM2Bw&amp;ust=1486052668046588&amp;cad=rjt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cy/url?sa=i&amp;rct=j&amp;q=&amp;esrc=s&amp;source=images&amp;cd=&amp;cad=rja&amp;uact=8&amp;ved=0ahUKEwjtlo_Nsu_RAhXHvxQKHUo-CJ4QjRwIBw&amp;url=http://www.clipartpanda.com/categories/bat-clipart&amp;bvm=bv.145822982,d.d24&amp;psig=AFQjCNFgtQSonrqeWIEt5aLhJZH3iAZ_Iw&amp;ust=1486055541331457" TargetMode="Externa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0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8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r/url?sa=i&amp;rct=j&amp;q=&amp;esrc=s&amp;source=images&amp;cd=&amp;ved=0ahUKEwiZpYvvp-_RAhUJ2RoKHQZCDL0QjRwIBw&amp;url=http://www.clipartpanda.com/categories/happy-and-sad-face-clip-art&amp;bvm=bv.145822982,d.d2s&amp;psig=AFQjCNF2ybg_1ZjO6newJBNcIOlKprM2Bw&amp;ust=1486052668046588&amp;cad=rjt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Ας ταξιδέψουμε στον κόσμο του πλυντηρίου πιάτων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Δήμητρα Μενελάου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 Σαββίνα Θεοφάνους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Στ΄1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Ποιό ήταν το όνομα της Αμερικανίδας;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Α) Τζόζεφιν                          Β)Τζένιφερ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Γ)Σακίρα                                 Δ)Κλερ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813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2672184"/>
      </p:ext>
    </p:extLst>
  </p:cSld>
  <p:clrMapOvr>
    <a:masterClrMapping/>
  </p:clrMapOvr>
  <p:transition spd="slow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ad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6019800" cy="632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85452"/>
      </p:ext>
    </p:extLst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Πότε έγινε επιτυχημένο το πρώτο πληντύριο των ρούχων;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Α)1821                                       Β)2015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Γ)1887                                      Δ)1886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0692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1669672"/>
      </p:ext>
    </p:extLst>
  </p:cSld>
  <p:clrMapOvr>
    <a:masterClrMapping/>
  </p:clrMapOvr>
  <p:transition spd="slow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sad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6019800" cy="632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04336"/>
      </p:ext>
    </p:extLst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Γιατί οι μηχανικοί απέρριψαν στην αρχή την κατασκευή της;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Α)γιατί δεν ήταν καλή       Β)ήταν Αμερικανίδα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Γ)γιατί ήταν πλούσια        Δ)γιατί ήταν γυναίκα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984777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4290293"/>
      </p:ext>
    </p:extLst>
  </p:cSld>
  <p:clrMapOvr>
    <a:masterClrMapping/>
  </p:clrMapOvr>
  <p:transition spd="slow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sad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6019800" cy="632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7092"/>
      </p:ext>
    </p:extLst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Σας ευχαριστούμε για την προσοχή σας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59874"/>
      </p:ext>
    </p:extLst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πρώτο πλυντήριο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Το πρώτο πλυντήριο κατασκευάστηκε από μια πλούσια Αμερικανίδα, που δεν ήθελε οι υπηρέτριές της να τις σπάνε τις πορσελάνες της.Οι μηχανικοί απέρριψαν την κατασκευή της μόνο και μόνο γιατί ήταν γυναίκα.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539" y="4114800"/>
            <a:ext cx="3015733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753827"/>
      </p:ext>
    </p:extLst>
  </p:cSld>
  <p:clrMapOvr>
    <a:masterClrMapping/>
  </p:clrMapOvr>
  <p:transition spd="slow">
    <p:strips dir="rd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t clip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14493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840661"/>
      </p:ext>
    </p:extLst>
  </p:cSld>
  <p:clrMapOvr>
    <a:masterClrMapping/>
  </p:clrMapOvr>
  <p:transition>
    <p:randomBar dir="vert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Τζόζεφιν Γκάρις Κόχραν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 err="1" smtClean="0"/>
              <a:t>Τζόζεφιν</a:t>
            </a:r>
            <a:r>
              <a:rPr lang="el-GR" dirty="0" smtClean="0"/>
              <a:t> </a:t>
            </a:r>
            <a:r>
              <a:rPr lang="el-GR" dirty="0" smtClean="0"/>
              <a:t>σκέφτηκε </a:t>
            </a:r>
            <a:r>
              <a:rPr lang="el-GR" dirty="0" smtClean="0"/>
              <a:t>και συνέλαβε την ιδέα μιας μηχανής που θα έπλενε αυτόματα τα πιατικά ψεκάζοντας τα με ζεστό νερό.Ήταν πολύ ενθουσιασμένη με την έμπνευση της , άρχισε να εργάζεται στην αποθήκη πίσω από το σπίτι της  για να κατασκευάσει το πλυντήριο πιάτων της.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51357"/>
      </p:ext>
    </p:extLst>
  </p:cSld>
  <p:clrMapOvr>
    <a:masterClrMapping/>
  </p:clrMapOvr>
  <p:transition spd="slow">
    <p:fad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μεγάλη ευκαιρία δόθηκε στην Κόρχαν το 1893 με την έκθεση Κολούμπια του Σικάγο που είχε εκατομμύρια επισκέπτες . </a:t>
            </a:r>
          </a:p>
          <a:p>
            <a:r>
              <a:rPr lang="el-GR" dirty="0" smtClean="0"/>
              <a:t>Το 1886 , έγινε το πρώτο εμπορικά πετυχημένο πλυντίριο πιάτων στον κόσμο.</a:t>
            </a:r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63403"/>
      </p:ext>
    </p:extLst>
  </p:cSld>
  <p:clrMapOvr>
    <a:masterClrMapping/>
  </p:clrMapOvr>
  <p:transition spd="slow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1912</a:t>
            </a:r>
            <a:r>
              <a:rPr lang="af-ZA" dirty="0" smtClean="0"/>
              <a:t>-</a:t>
            </a:r>
            <a:r>
              <a:rPr lang="el-GR" dirty="0" smtClean="0"/>
              <a:t>Σήμερα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Κόχραν φανταζόταν ότι θα είχε μεγάλη επιτυχία . Πέθανε το 1912 και χρειάστηκε να περάσουν άλλα 40 χρόνια μέχρι να καταφέρει η εταιρία της , η σημερινή </a:t>
            </a:r>
            <a:r>
              <a:rPr lang="en-US" dirty="0" smtClean="0"/>
              <a:t>Kitchen Aid</a:t>
            </a:r>
            <a:r>
              <a:rPr lang="el-GR" dirty="0" smtClean="0"/>
              <a:t> να υλοποιήσει το όνειρο της και να μετατρέψει το πλυντήριο πιάτων σε οικιακή συσκευή της καθημερινότητας.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009" y="5029200"/>
            <a:ext cx="44577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0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amera.wav"/>
          </p:stSnd>
        </p:sndAc>
      </p:transition>
    </mc:Choice>
    <mc:Fallback xmlns="">
      <p:transition spd="slow">
        <p:blinds dir="vert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Ας κάνουμε ένα </a:t>
            </a:r>
            <a:r>
              <a:rPr lang="en-US" dirty="0" smtClean="0"/>
              <a:t>quiz </a:t>
            </a:r>
            <a:r>
              <a:rPr lang="el-GR" dirty="0" smtClean="0"/>
              <a:t>για μια  μικρή επανάληψη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23696"/>
      </p:ext>
    </p:extLst>
  </p:cSld>
  <p:clrMapOvr>
    <a:masterClrMapping/>
  </p:clrMapOvr>
  <p:transition spd="slow"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7065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Από πού καταγόταν η πρώτη γυναίκα που κατασκεύασε το πλυντήριο πιάτων;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3611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Α)Βρετανία                           Β)Καναδά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Γ)Αμερική                               Δ)Γερμανία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15043"/>
      </p:ext>
    </p:extLst>
  </p:cSld>
  <p:clrMapOvr>
    <a:masterClrMapping/>
  </p:clrMapOvr>
  <p:transition spd="slow">
    <p:wedg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077200" cy="5573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333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sad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6019800" cy="632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40617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261</Words>
  <Application>Microsoft Office PowerPoint</Application>
  <PresentationFormat>On-screen Show (4:3)</PresentationFormat>
  <Paragraphs>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Ας ταξιδέψουμε στον κόσμο του πλυντηρίου πιάτων</vt:lpstr>
      <vt:lpstr>Το πρώτο πλυντήριο </vt:lpstr>
      <vt:lpstr>Η Τζόζεφιν Γκάρις Κόχραν </vt:lpstr>
      <vt:lpstr>PowerPoint Presentation</vt:lpstr>
      <vt:lpstr>1912-Σήμερα</vt:lpstr>
      <vt:lpstr>Ας κάνουμε ένα quiz για μια  μικρή επανάληψη</vt:lpstr>
      <vt:lpstr>Από πού καταγόταν η πρώτη γυναίκα που κατασκεύασε το πλυντήριο πιάτων;</vt:lpstr>
      <vt:lpstr>PowerPoint Presentation</vt:lpstr>
      <vt:lpstr>PowerPoint Presentation</vt:lpstr>
      <vt:lpstr>Ποιό ήταν το όνομα της Αμερικανίδας;</vt:lpstr>
      <vt:lpstr>PowerPoint Presentation</vt:lpstr>
      <vt:lpstr>PowerPoint Presentation</vt:lpstr>
      <vt:lpstr>Πότε έγινε επιτυχημένο το πρώτο πληντύριο των ρούχων;</vt:lpstr>
      <vt:lpstr>PowerPoint Presentation</vt:lpstr>
      <vt:lpstr>PowerPoint Presentation</vt:lpstr>
      <vt:lpstr>Γιατί οι μηχανικοί απέρριψαν στην αρχή την κατασκευή της;</vt:lpstr>
      <vt:lpstr>PowerPoint Presentation</vt:lpstr>
      <vt:lpstr>PowerPoint Presentation</vt:lpstr>
      <vt:lpstr>Σας ευχαριστούμε για την προσοχή σας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Ας ταξιδέψουμε στον κόσμο του πλυντηριου πιατων</dc:title>
  <dc:creator>Inspiron</dc:creator>
  <cp:lastModifiedBy>User</cp:lastModifiedBy>
  <cp:revision>20</cp:revision>
  <cp:lastPrinted>2017-02-06T10:31:45Z</cp:lastPrinted>
  <dcterms:created xsi:type="dcterms:W3CDTF">2017-02-01T14:19:32Z</dcterms:created>
  <dcterms:modified xsi:type="dcterms:W3CDTF">2017-02-06T10:32:19Z</dcterms:modified>
</cp:coreProperties>
</file>