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CD7"/>
    <a:srgbClr val="FE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8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2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1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23000">
              <a:srgbClr val="F06CD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2B99-54DD-4AB2-8BA6-4A390BEAF95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2742-6885-4CF8-B5DF-3F29CFE7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299803">
            <a:off x="-757909" y="1144851"/>
            <a:ext cx="13117946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Mixer</a:t>
            </a:r>
            <a:endParaRPr lang="en-US" sz="28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Heart 6"/>
          <p:cNvSpPr/>
          <p:nvPr/>
        </p:nvSpPr>
        <p:spPr>
          <a:xfrm>
            <a:off x="1622738" y="798489"/>
            <a:ext cx="2485436" cy="1891702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7995633" y="4121427"/>
            <a:ext cx="2712123" cy="1995384"/>
          </a:xfrm>
          <a:prstGeom prst="hear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6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8" y="781878"/>
            <a:ext cx="8362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0" i="0" dirty="0" smtClean="0">
                <a:solidFill>
                  <a:srgbClr val="3B3835"/>
                </a:solidFill>
                <a:effectLst/>
                <a:latin typeface="Helvetica Neue"/>
              </a:rPr>
              <a:t>• Το πρώτο μίξερ με ηλεκτρικό κινητήρα εφευρέθηκε από τον αμερικαν</a:t>
            </a:r>
            <a:r>
              <a:rPr lang="el-GR" sz="3200" dirty="0">
                <a:solidFill>
                  <a:srgbClr val="3B3835"/>
                </a:solidFill>
                <a:latin typeface="Helvetica Neue"/>
              </a:rPr>
              <a:t>ό</a:t>
            </a:r>
            <a:r>
              <a:rPr lang="el-GR" sz="3200" b="0" i="0" dirty="0" smtClean="0">
                <a:solidFill>
                  <a:srgbClr val="3B3835"/>
                </a:solidFill>
                <a:effectLst/>
                <a:latin typeface="Helvetica Neue"/>
              </a:rPr>
              <a:t> Rufus Eastman το 1885.Το 1908 ο Herbert Johnson, ένας μηχανικός, εφηύρε ένα ηλεκτρικό μίξερ που στέκεται. Η έμπνευσή του προήλθε από την παρατήρηση ενός φούρναρη που έκανε την ανάμιξη ζύμης ψωμιού με ένα μεταλλικό κουτάλι.</a:t>
            </a:r>
            <a:endParaRPr lang="en-US" sz="3200" dirty="0"/>
          </a:p>
        </p:txBody>
      </p:sp>
      <p:pic>
        <p:nvPicPr>
          <p:cNvPr id="3" name="Picture 2" descr="οικιακες συσκευες νεφελη ανοιξη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2" t="39188" r="41757" b="24060"/>
          <a:stretch/>
        </p:blipFill>
        <p:spPr>
          <a:xfrm>
            <a:off x="8282608" y="3349387"/>
            <a:ext cx="3472070" cy="347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74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2852" y="99391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600" b="0" i="0" dirty="0" smtClean="0">
                <a:solidFill>
                  <a:srgbClr val="3B3835"/>
                </a:solidFill>
                <a:effectLst/>
                <a:latin typeface="Helvetica Neue"/>
              </a:rPr>
              <a:t> • Ένα μίξερ μπορεί να είναι μια φορητή μηχανή γνωστή ως eggbeater, μια φορητή μηχανοκίνητη beater, ή ένα μίξερ. Τα μίξερ έχουν δημιουργήθει για την ανάμιξη υλικών</a:t>
            </a:r>
            <a:r>
              <a:rPr lang="el-GR" sz="3600" b="0" i="0" dirty="0" smtClean="0">
                <a:solidFill>
                  <a:srgbClr val="3B3835"/>
                </a:solidFill>
                <a:effectLst/>
                <a:latin typeface="Helvetica Neue"/>
              </a:rPr>
              <a:t>.</a:t>
            </a:r>
            <a:r>
              <a:rPr lang="en-US" sz="3600" b="0" i="0" dirty="0" smtClean="0">
                <a:solidFill>
                  <a:srgbClr val="3B3835"/>
                </a:solidFill>
                <a:effectLst/>
                <a:latin typeface="Helvetica Neue"/>
              </a:rPr>
              <a:t>  </a:t>
            </a:r>
            <a:r>
              <a:rPr lang="el-GR" sz="3600" b="0" i="0" dirty="0" smtClean="0">
                <a:solidFill>
                  <a:srgbClr val="3B3835"/>
                </a:solidFill>
                <a:effectLst/>
                <a:latin typeface="Helvetica Neue"/>
              </a:rPr>
              <a:t>   </a:t>
            </a:r>
            <a:r>
              <a:rPr lang="en-US" sz="3600" b="0" i="0" dirty="0" smtClean="0">
                <a:solidFill>
                  <a:srgbClr val="3B3835"/>
                </a:solidFill>
                <a:effectLst/>
                <a:latin typeface="Helvetica Neue"/>
              </a:rPr>
              <a:t> </a:t>
            </a:r>
            <a:r>
              <a:rPr lang="el-GR" sz="3600" dirty="0" err="1" smtClean="0">
                <a:solidFill>
                  <a:srgbClr val="3B3835"/>
                </a:solidFill>
                <a:latin typeface="Helvetica Neue"/>
              </a:rPr>
              <a:t>Έρικα</a:t>
            </a:r>
            <a:r>
              <a:rPr lang="el-GR" sz="3600" dirty="0" smtClean="0">
                <a:solidFill>
                  <a:srgbClr val="3B3835"/>
                </a:solidFill>
                <a:latin typeface="Helvetica Neue"/>
              </a:rPr>
              <a:t> Στ΄1</a:t>
            </a:r>
            <a:endParaRPr lang="en-US" sz="3600" dirty="0"/>
          </a:p>
        </p:txBody>
      </p:sp>
      <p:pic>
        <p:nvPicPr>
          <p:cNvPr id="3" name="Picture 2" descr="οικιακες συσκευες νεφελη ανοιξη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7" t="45812" r="41304" b="17240"/>
          <a:stretch/>
        </p:blipFill>
        <p:spPr>
          <a:xfrm>
            <a:off x="7002074" y="993912"/>
            <a:ext cx="5023878" cy="496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63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ndom-151001082543-lva1-app6891-thumbnail-4.jpg (768×576)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" t="50678" r="82392" b="9950"/>
          <a:stretch/>
        </p:blipFill>
        <p:spPr>
          <a:xfrm>
            <a:off x="7205310" y="649357"/>
            <a:ext cx="4125300" cy="532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392560" y="5934670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Τώρα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://www.jongia.com/bestanden/Jongia/products/mixers/w800-692-1/RWM_nieu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2" y="1334293"/>
            <a:ext cx="5276667" cy="39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7923" y="5934670"/>
            <a:ext cx="1460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Πριν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2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Compuq</dc:creator>
  <cp:lastModifiedBy>User</cp:lastModifiedBy>
  <cp:revision>7</cp:revision>
  <cp:lastPrinted>2017-02-06T10:27:14Z</cp:lastPrinted>
  <dcterms:created xsi:type="dcterms:W3CDTF">2017-02-01T14:55:02Z</dcterms:created>
  <dcterms:modified xsi:type="dcterms:W3CDTF">2017-02-06T10:27:40Z</dcterms:modified>
</cp:coreProperties>
</file>