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D500F81-B46B-42B2-8988-6D5B59B9C542}" type="datetimeFigureOut">
              <a:rPr lang="el-GR" smtClean="0"/>
              <a:t>6/2/2017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CCB1-4428-4904-A06E-43BD6434F34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0F81-B46B-42B2-8988-6D5B59B9C542}" type="datetimeFigureOut">
              <a:rPr lang="el-GR" smtClean="0"/>
              <a:t>6/2/2017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CCB1-4428-4904-A06E-43BD6434F34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0F81-B46B-42B2-8988-6D5B59B9C542}" type="datetimeFigureOut">
              <a:rPr lang="el-GR" smtClean="0"/>
              <a:t>6/2/2017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CCB1-4428-4904-A06E-43BD6434F34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0F81-B46B-42B2-8988-6D5B59B9C542}" type="datetimeFigureOut">
              <a:rPr lang="el-GR" smtClean="0"/>
              <a:t>6/2/2017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CCB1-4428-4904-A06E-43BD6434F34D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0F81-B46B-42B2-8988-6D5B59B9C542}" type="datetimeFigureOut">
              <a:rPr lang="el-GR" smtClean="0"/>
              <a:t>6/2/2017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CCB1-4428-4904-A06E-43BD6434F34D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0F81-B46B-42B2-8988-6D5B59B9C542}" type="datetimeFigureOut">
              <a:rPr lang="el-GR" smtClean="0"/>
              <a:t>6/2/2017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CCB1-4428-4904-A06E-43BD6434F34D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0F81-B46B-42B2-8988-6D5B59B9C542}" type="datetimeFigureOut">
              <a:rPr lang="el-GR" smtClean="0"/>
              <a:t>6/2/2017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CCB1-4428-4904-A06E-43BD6434F34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0F81-B46B-42B2-8988-6D5B59B9C542}" type="datetimeFigureOut">
              <a:rPr lang="el-GR" smtClean="0"/>
              <a:t>6/2/2017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CCB1-4428-4904-A06E-43BD6434F34D}" type="slidenum">
              <a:rPr lang="el-GR" smtClean="0"/>
              <a:t>‹#›</a:t>
            </a:fld>
            <a:endParaRPr lang="el-GR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0F81-B46B-42B2-8988-6D5B59B9C542}" type="datetimeFigureOut">
              <a:rPr lang="el-GR" smtClean="0"/>
              <a:t>6/2/2017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CCB1-4428-4904-A06E-43BD6434F34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0F81-B46B-42B2-8988-6D5B59B9C542}" type="datetimeFigureOut">
              <a:rPr lang="el-GR" smtClean="0"/>
              <a:t>6/2/2017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CCB1-4428-4904-A06E-43BD6434F34D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00F81-B46B-42B2-8988-6D5B59B9C542}" type="datetimeFigureOut">
              <a:rPr lang="el-GR" smtClean="0"/>
              <a:t>6/2/2017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DCCB1-4428-4904-A06E-43BD6434F34D}" type="slidenum">
              <a:rPr lang="el-GR" smtClean="0"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D500F81-B46B-42B2-8988-6D5B59B9C542}" type="datetimeFigureOut">
              <a:rPr lang="el-GR" smtClean="0"/>
              <a:t>6/2/2017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2BDCCB1-4428-4904-A06E-43BD6434F34D}" type="slidenum">
              <a:rPr lang="el-GR" smtClean="0"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l-GR" b="1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Η ΙΣΤΟΡΙΑ ΤΟΥ ΜΙΞΕΡ</a:t>
            </a:r>
            <a:endParaRPr lang="el-GR" b="1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Αποτέλεσμα εικόνας για ΜΙΞΕ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56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02925" y="1573917"/>
            <a:ext cx="7488832" cy="3384376"/>
          </a:xfrm>
        </p:spPr>
        <p:txBody>
          <a:bodyPr>
            <a:normAutofit/>
          </a:bodyPr>
          <a:lstStyle/>
          <a:p>
            <a:r>
              <a:rPr lang="el-GR" dirty="0" smtClean="0"/>
              <a:t>ΤΩΡΑ ΛΙΓΕΣ ΦΩΤΟΓΡΑΦΙΕΣ ΑΠΟ</a:t>
            </a:r>
            <a:br>
              <a:rPr lang="el-GR" dirty="0" smtClean="0"/>
            </a:br>
            <a:r>
              <a:rPr lang="el-GR" dirty="0" smtClean="0"/>
              <a:t>ΤΗΝ</a:t>
            </a:r>
            <a:br>
              <a:rPr lang="el-GR" dirty="0" smtClean="0"/>
            </a:br>
            <a:r>
              <a:rPr lang="el-GR" dirty="0" smtClean="0"/>
              <a:t>ΑΡΧΗ</a:t>
            </a:r>
            <a:br>
              <a:rPr lang="el-GR" dirty="0" smtClean="0"/>
            </a:br>
            <a:r>
              <a:rPr lang="el-GR" dirty="0" smtClean="0"/>
              <a:t>ΤΟΥ</a:t>
            </a:r>
            <a:br>
              <a:rPr lang="el-GR" dirty="0" smtClean="0"/>
            </a:br>
            <a:r>
              <a:rPr lang="el-GR" dirty="0" smtClean="0"/>
              <a:t>ΜΙΞΕΡ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31640" y="2492896"/>
            <a:ext cx="6400800" cy="3048001"/>
          </a:xfrm>
        </p:spPr>
        <p:txBody>
          <a:bodyPr/>
          <a:lstStyle/>
          <a:p>
            <a:pPr indent="0" algn="ctr">
              <a:buNone/>
            </a:pPr>
            <a:endParaRPr lang="el-GR" dirty="0"/>
          </a:p>
          <a:p>
            <a:pPr lvl="0"/>
            <a:endParaRPr lang="el-GR" dirty="0">
              <a:solidFill>
                <a:prstClr val="black"/>
              </a:solidFill>
            </a:endParaRPr>
          </a:p>
          <a:p>
            <a:r>
              <a:rPr lang="el-GR" dirty="0" smtClean="0"/>
              <a:t>                                        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27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20" y="1052736"/>
            <a:ext cx="23145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013" y="1052736"/>
            <a:ext cx="25241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1885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972" y="3573016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49241"/>
            <a:ext cx="2705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37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196752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ΑΥΤΉ ΗΤΑΝ Η ΕΡΓΑΣΙΑ ΜΟΥ  ΓΙΑ</a:t>
            </a:r>
          </a:p>
          <a:p>
            <a:r>
              <a:rPr lang="el-GR" dirty="0" smtClean="0"/>
              <a:t>ΤΟ  ΜΙΞΕΡ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234888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ΕΥΧΑΡΙΣΤΩ ΓΙΑ ΤΗΝ ΠΡΟΣΟΧΗ ΣΑΣ  Ο ΣΥΜΜΑΘΗΤΗΣ ΣΑΣ </a:t>
            </a:r>
          </a:p>
          <a:p>
            <a:endParaRPr lang="el-GR" dirty="0" smtClean="0"/>
          </a:p>
          <a:p>
            <a:r>
              <a:rPr lang="el-GR" dirty="0" smtClean="0"/>
              <a:t>ΧΡΙΣΤΟΣ  ΠΑΥΛΟΥ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9454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Υψηλή ραπτική">
  <a:themeElements>
    <a:clrScheme name="Υψηλή ραπτική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Επίσημο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Υψηλή ραπτική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57</TotalTime>
  <Words>27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Constantia</vt:lpstr>
      <vt:lpstr>Garamond</vt:lpstr>
      <vt:lpstr>Wingdings</vt:lpstr>
      <vt:lpstr>Υψηλή ραπτική</vt:lpstr>
      <vt:lpstr>Η ΙΣΤΟΡΙΑ ΤΟΥ ΜΙΞΕΡ</vt:lpstr>
      <vt:lpstr>ΤΩΡΑ ΛΙΓΕΣ ΦΩΤΟΓΡΑΦΙΕΣ ΑΠΟ ΤΗΝ ΑΡΧΗ ΤΟΥ ΜΙΞΕΡ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ΙΣΤΟΡΙΑ ΤΟΥ ΜΙΞΕΡ</dc:title>
  <dc:creator>User</dc:creator>
  <cp:lastModifiedBy>User</cp:lastModifiedBy>
  <cp:revision>7</cp:revision>
  <cp:lastPrinted>2017-02-06T10:41:53Z</cp:lastPrinted>
  <dcterms:created xsi:type="dcterms:W3CDTF">2017-02-01T19:36:22Z</dcterms:created>
  <dcterms:modified xsi:type="dcterms:W3CDTF">2017-02-06T10:42:48Z</dcterms:modified>
</cp:coreProperties>
</file>