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CFF"/>
    <a:srgbClr val="14D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90E231-9AD0-4E87-9C39-9494ABFD53E4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F440E2-2CD6-4C6B-90FF-AF87A9C875A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90E231-9AD0-4E87-9C39-9494ABFD53E4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440E2-2CD6-4C6B-90FF-AF87A9C875A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90E231-9AD0-4E87-9C39-9494ABFD53E4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440E2-2CD6-4C6B-90FF-AF87A9C875A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90E231-9AD0-4E87-9C39-9494ABFD53E4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440E2-2CD6-4C6B-90FF-AF87A9C875A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90E231-9AD0-4E87-9C39-9494ABFD53E4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440E2-2CD6-4C6B-90FF-AF87A9C875A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90E231-9AD0-4E87-9C39-9494ABFD53E4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440E2-2CD6-4C6B-90FF-AF87A9C875A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90E231-9AD0-4E87-9C39-9494ABFD53E4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440E2-2CD6-4C6B-90FF-AF87A9C875A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90E231-9AD0-4E87-9C39-9494ABFD53E4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440E2-2CD6-4C6B-90FF-AF87A9C875A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90E231-9AD0-4E87-9C39-9494ABFD53E4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440E2-2CD6-4C6B-90FF-AF87A9C875A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E490E231-9AD0-4E87-9C39-9494ABFD53E4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440E2-2CD6-4C6B-90FF-AF87A9C875A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90E231-9AD0-4E87-9C39-9494ABFD53E4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F440E2-2CD6-4C6B-90FF-AF87A9C875A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490E231-9AD0-4E87-9C39-9494ABFD53E4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4F440E2-2CD6-4C6B-90FF-AF87A9C875A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el.wikipedia.org/wiki/%CE%A0%CE%AC%CF%86%CE%BF%CF%8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29237"/>
            <a:ext cx="8051811" cy="1557797"/>
          </a:xfrm>
        </p:spPr>
        <p:txBody>
          <a:bodyPr>
            <a:normAutofit/>
          </a:bodyPr>
          <a:lstStyle/>
          <a:p>
            <a:r>
              <a:rPr lang="el-GR" sz="9600" b="1" cap="none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ΠΑΦΟΣ </a:t>
            </a:r>
            <a:endParaRPr lang="en-US" sz="9600" b="1" cap="none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>
                <a:solidFill>
                  <a:schemeClr val="accent5">
                    <a:lumMod val="50000"/>
                  </a:schemeClr>
                </a:solidFill>
              </a:rPr>
              <a:t>Από τους Μαθητές</a:t>
            </a:r>
            <a:r>
              <a:rPr lang="el-GR" dirty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el-GR" dirty="0" smtClean="0">
                <a:solidFill>
                  <a:schemeClr val="accent5">
                    <a:lumMod val="50000"/>
                  </a:schemeClr>
                </a:solidFill>
              </a:rPr>
              <a:t>Στυλιανός Γεωργίου, Αναστασία Κωνσταντίνου, Έλενα Σωκράτους, Κυριάκος </a:t>
            </a:r>
            <a:r>
              <a:rPr lang="el-GR" dirty="0" err="1" smtClean="0">
                <a:solidFill>
                  <a:schemeClr val="accent5">
                    <a:lumMod val="50000"/>
                  </a:schemeClr>
                </a:solidFill>
              </a:rPr>
              <a:t>Μερακληγιάννης</a:t>
            </a:r>
            <a:r>
              <a:rPr lang="el-GR" dirty="0" smtClean="0">
                <a:solidFill>
                  <a:schemeClr val="accent5">
                    <a:lumMod val="50000"/>
                  </a:schemeClr>
                </a:solidFill>
              </a:rPr>
              <a:t>, Γιώργος Σωτηρίου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27157" y="2303161"/>
            <a:ext cx="5177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i="1" dirty="0" smtClean="0">
                <a:solidFill>
                  <a:schemeClr val="accent4">
                    <a:lumMod val="50000"/>
                  </a:schemeClr>
                </a:solidFill>
              </a:rPr>
              <a:t>Η ιστορία της πόλης</a:t>
            </a:r>
            <a:endParaRPr lang="en-US" sz="36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565071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050" y="1623930"/>
            <a:ext cx="7916055" cy="4482410"/>
          </a:xfrm>
        </p:spPr>
        <p:txBody>
          <a:bodyPr>
            <a:normAutofit fontScale="77500" lnSpcReduction="20000"/>
          </a:bodyPr>
          <a:lstStyle/>
          <a:p>
            <a:endParaRPr lang="el-GR" dirty="0"/>
          </a:p>
          <a:p>
            <a:endParaRPr lang="el-GR" dirty="0"/>
          </a:p>
          <a:p>
            <a:pPr>
              <a:buClr>
                <a:srgbClr val="00BCFF"/>
              </a:buClr>
              <a:buFont typeface="Wingdings" panose="05000000000000000000" pitchFamily="2" charset="2"/>
              <a:buChar char="Ø"/>
            </a:pPr>
            <a:r>
              <a:rPr lang="el-GR" sz="2800" dirty="0"/>
              <a:t>Το όνομα της πόλης συνδέεται με τη θεά Αφροδίτη, δεδομένου ότι η Πάφος ήταν το όνομα της μυθολογικής κόρης της Αφροδίτης και του Πυγμαλίωνα. Ο Απολλόδωρος ο Αθηναίος αναφέρει τον Κινύρα ως ιδρυτή της Πάφου</a:t>
            </a:r>
            <a:r>
              <a:rPr lang="el-GR" sz="2800" dirty="0" smtClean="0"/>
              <a:t>.</a:t>
            </a:r>
          </a:p>
          <a:p>
            <a:pPr marL="0" indent="0">
              <a:buClr>
                <a:srgbClr val="00BCFF"/>
              </a:buClr>
              <a:buNone/>
            </a:pPr>
            <a:endParaRPr lang="el-GR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sz="2800" dirty="0"/>
              <a:t> Επίσης ο Παυσανίας και ο Όμηρος αναφέρουν σαν ιδρυτή της Πάφου και της Παλαίπαφου τον Αγαπήνορα, Αρκάδα Βασιλιά της Τεγέας που μετά την επιστροφή του από τον Τρωικό πόλεμο ίδρυσε την Παλαίπαφο, τα σημερινά Κούκλια.</a:t>
            </a:r>
          </a:p>
          <a:p>
            <a:endParaRPr lang="el-GR" dirty="0"/>
          </a:p>
          <a:p>
            <a:endParaRPr lang="el-GR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2919" y="301048"/>
            <a:ext cx="10972800" cy="1143000"/>
          </a:xfrm>
        </p:spPr>
        <p:txBody>
          <a:bodyPr>
            <a:normAutofit/>
          </a:bodyPr>
          <a:lstStyle/>
          <a:p>
            <a:r>
              <a:rPr lang="el-GR" sz="6600" b="1" cap="none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Η ιστορία της Πάφου</a:t>
            </a:r>
            <a:endParaRPr lang="en-US" sz="6600" b="1" cap="none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</p:txBody>
      </p:sp>
      <p:pic>
        <p:nvPicPr>
          <p:cNvPr id="3074" name="Picture 2" descr="Image result for αφροδίτη  πάφο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953" y="1903751"/>
            <a:ext cx="1416213" cy="185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ιδρυτής της πάφου Αγαπήνορας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796" y="4122295"/>
            <a:ext cx="1418341" cy="2001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4320253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669" y="776796"/>
            <a:ext cx="7515069" cy="4873752"/>
          </a:xfrm>
        </p:spPr>
        <p:txBody>
          <a:bodyPr>
            <a:normAutofit fontScale="85000" lnSpcReduction="20000"/>
          </a:bodyPr>
          <a:lstStyle/>
          <a:p>
            <a:r>
              <a:rPr lang="el-GR" sz="3000" dirty="0"/>
              <a:t>Λίγο πιο πριν ο τελευταίος βασιλιάς της Πάφου, ο Νικοκλής, είχε μεταφέρει την έδρα του βασιλείου του δυτικότερα, σε πιο κατάλληλη τοποθεσία, που ονομάσθηκε Νέα Πάφος</a:t>
            </a:r>
            <a:r>
              <a:rPr lang="el-GR" sz="3000" dirty="0" smtClean="0"/>
              <a:t>.</a:t>
            </a:r>
          </a:p>
          <a:p>
            <a:endParaRPr lang="el-GR" sz="3000" dirty="0" smtClean="0"/>
          </a:p>
          <a:p>
            <a:endParaRPr lang="el-GR" sz="3000" dirty="0"/>
          </a:p>
          <a:p>
            <a:endParaRPr lang="el-GR" sz="3000" dirty="0" smtClean="0"/>
          </a:p>
          <a:p>
            <a:r>
              <a:rPr lang="el-GR" sz="3000" dirty="0" smtClean="0"/>
              <a:t>Κατά </a:t>
            </a:r>
            <a:r>
              <a:rPr lang="el-GR" sz="3000" dirty="0"/>
              <a:t>τα ελληνιστικά χρόνια η Πάφος έγινε πρωτεύουσα της Κύπρου. Όταν η Κύπρος κατακτήθηκε από τους Ρωμαίους, το 58 π.Χ., παρέμεινε πρωτεύουσα της Κύπρου και έδρα των Ρωμαίων κυβερνητών του νησιού. 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4608" y="691264"/>
            <a:ext cx="3252265" cy="2426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964" y="3464093"/>
            <a:ext cx="3206073" cy="2404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4010203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55855"/>
            <a:ext cx="10972800" cy="4525963"/>
          </a:xfrm>
        </p:spPr>
        <p:txBody>
          <a:bodyPr/>
          <a:lstStyle/>
          <a:p>
            <a:r>
              <a:rPr lang="el-GR" dirty="0"/>
              <a:t>Το 2017 η Πάφος θα είναι η </a:t>
            </a:r>
            <a:r>
              <a:rPr lang="el-GR" dirty="0" smtClean="0"/>
              <a:t>πολιτιστική </a:t>
            </a:r>
            <a:r>
              <a:rPr lang="el-GR" dirty="0"/>
              <a:t>πρωτευούσα. Στην Πάφο θα γίνονται διάφορα έργα, εκδηλώσεις και θέατρα για να αναδεικνύουν τον πολιτισμό. Η </a:t>
            </a:r>
            <a:r>
              <a:rPr lang="el-GR" dirty="0" smtClean="0"/>
              <a:t>πολιτιστική </a:t>
            </a:r>
            <a:r>
              <a:rPr lang="el-GR" dirty="0"/>
              <a:t>πρωτευούσα είναι εκεί όπου γίνονται διάφορες εκδηλώσεις.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2281" y="212855"/>
            <a:ext cx="10972800" cy="1143000"/>
          </a:xfrm>
        </p:spPr>
        <p:txBody>
          <a:bodyPr>
            <a:normAutofit/>
          </a:bodyPr>
          <a:lstStyle/>
          <a:p>
            <a:r>
              <a:rPr lang="el-GR" sz="4400" b="1" dirty="0"/>
              <a:t>Η σημερινη ΠΑΦΟΣ</a:t>
            </a:r>
            <a:endParaRPr lang="en-US" sz="4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352" y="3268067"/>
            <a:ext cx="4916775" cy="3330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7838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668529"/>
            <a:ext cx="10972800" cy="4525963"/>
          </a:xfrm>
        </p:spPr>
        <p:txBody>
          <a:bodyPr/>
          <a:lstStyle/>
          <a:p>
            <a:r>
              <a:rPr lang="el-GR" dirty="0"/>
              <a:t>Πηγή: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974574" y="219456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2"/>
              </a:rPr>
              <a:t>https://el.wikipedia.org/wiki/%CE%A0%CE%AC%CF%86%CE%BF%CF%82</a:t>
            </a:r>
            <a:endParaRPr lang="el-GR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214073">
            <a:off x="873007" y="3350604"/>
            <a:ext cx="4286159" cy="23404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851865">
            <a:off x="6088893" y="3577413"/>
            <a:ext cx="3447855" cy="25825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872904">
            <a:off x="8043590" y="945364"/>
            <a:ext cx="3362131" cy="251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803604"/>
      </p:ext>
    </p:extLst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138</TotalTime>
  <Words>216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Lucida Sans Unicode</vt:lpstr>
      <vt:lpstr>Verdana</vt:lpstr>
      <vt:lpstr>Wingdings</vt:lpstr>
      <vt:lpstr>Wingdings 2</vt:lpstr>
      <vt:lpstr>Wingdings 3</vt:lpstr>
      <vt:lpstr>Concourse</vt:lpstr>
      <vt:lpstr>ΠΑΦΟΣ </vt:lpstr>
      <vt:lpstr>Η ιστορία της Πάφου</vt:lpstr>
      <vt:lpstr>PowerPoint Presentation</vt:lpstr>
      <vt:lpstr>Η σημερινη ΠΑΦΟΣ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Πάφος</dc:title>
  <dc:creator>Στυλιανός Γεωργίου</dc:creator>
  <cp:lastModifiedBy>classst2@hotmail.com</cp:lastModifiedBy>
  <cp:revision>14</cp:revision>
  <dcterms:created xsi:type="dcterms:W3CDTF">2016-10-04T05:51:43Z</dcterms:created>
  <dcterms:modified xsi:type="dcterms:W3CDTF">2017-01-27T05:56:44Z</dcterms:modified>
</cp:coreProperties>
</file>