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 smtClean="0"/>
              <a:t>Ιταλ</a:t>
            </a:r>
            <a:r>
              <a:rPr lang="en-US" dirty="0" err="1" smtClean="0"/>
              <a:t>ia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Από την μαθήτρια Παρασκευή Ιωάννου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861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34662"/>
            <a:ext cx="10820400" cy="4784023"/>
          </a:xfrm>
        </p:spPr>
        <p:txBody>
          <a:bodyPr>
            <a:noAutofit/>
          </a:bodyPr>
          <a:lstStyle/>
          <a:p>
            <a:r>
              <a:rPr lang="el-GR" sz="2800" dirty="0" smtClean="0"/>
              <a:t>Η Ιταλία, επισήμως ι Ιταλική δημοκρατία, είναι μια ενιαία κοινοβουλευτική δημοκρατία</a:t>
            </a:r>
            <a:r>
              <a:rPr lang="en-US" sz="2800" dirty="0" smtClean="0"/>
              <a:t>.</a:t>
            </a:r>
            <a:r>
              <a:rPr lang="el-GR" sz="2800" dirty="0" smtClean="0"/>
              <a:t> Στην Ευρώπη αποτελείτε από μια </a:t>
            </a:r>
            <a:r>
              <a:rPr lang="el-GR" sz="2800" dirty="0" err="1" smtClean="0"/>
              <a:t>χερσονήσο</a:t>
            </a:r>
            <a:r>
              <a:rPr lang="el-GR" sz="2800" dirty="0" smtClean="0"/>
              <a:t> σε σχήμα μπότας και δυο μεγάλα νησιά στην Μεσόγειο Θάλασσα: τη Σικελία και τη Σαρδηνία. Βόρεια συνορεύει με την Ελβετία και την Αυστρία, δυτικά με τη Γαλλία και ανατολικά με τη Σλοβενία, ενώ το εξκλαβιο της Ιταλίας αποτελεί και η πόλη Καμπιονε ντ’ Ιτάλια, που βρίσκεται στο έδαφος της Ελβετίας. Οι ανεξάρτητες χώρες του Σαν Μαρίνο και του Βατικανού βρίσκονται εξολοκλήρου μέσα σε ιταλικό έδαφος.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0452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art 3"/>
          <p:cNvSpPr/>
          <p:nvPr/>
        </p:nvSpPr>
        <p:spPr>
          <a:xfrm>
            <a:off x="0" y="0"/>
            <a:ext cx="12192000" cy="68580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9900" dirty="0" smtClean="0">
                <a:solidFill>
                  <a:schemeClr val="tx1"/>
                </a:solidFill>
              </a:rPr>
              <a:t>ΤΕΛΟΣ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13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159</TotalTime>
  <Words>101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Vapor Trail</vt:lpstr>
      <vt:lpstr>Ιταλia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Ιταλία</dc:title>
  <dc:creator>user</dc:creator>
  <cp:lastModifiedBy>Teacher</cp:lastModifiedBy>
  <cp:revision>4</cp:revision>
  <dcterms:created xsi:type="dcterms:W3CDTF">2017-05-04T15:28:42Z</dcterms:created>
  <dcterms:modified xsi:type="dcterms:W3CDTF">2017-05-09T09:11:04Z</dcterms:modified>
</cp:coreProperties>
</file>