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5/5/2017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30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864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175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98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4171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87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51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27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64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013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00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164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17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854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42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728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5/5/2017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347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A0%CE%B1%CF%81%CE%B8%CE%B5%CE%BD%CF%8E%CE%BD%CE%B1%CF%82" TargetMode="External"/><Relationship Id="rId2" Type="http://schemas.openxmlformats.org/officeDocument/2006/relationships/hyperlink" Target="http://www.about-ioannina.gr/Ioannina_gr/the_castel.htm" TargetMode="External"/><Relationship Id="rId1" Type="http://schemas.openxmlformats.org/officeDocument/2006/relationships/slideLayout" Target="../slideLayouts/slideLayout2.xml"/><Relationship Id="rId6" Type="http://schemas.openxmlformats.org/officeDocument/2006/relationships/hyperlink" Target="https://el.wikipedia.org/wiki/%CE%95%CE%BB%CE%BB%CE%AC%CE%B4%CE%B1" TargetMode="External"/><Relationship Id="rId5" Type="http://schemas.openxmlformats.org/officeDocument/2006/relationships/hyperlink" Target="http://www.protothema.gr/greece/article/486040/san-simera-to-2000-i-ellada-bike-sto-euro/" TargetMode="External"/><Relationship Id="rId4" Type="http://schemas.openxmlformats.org/officeDocument/2006/relationships/hyperlink" Target="https://el.wikipedia.org/wiki/%CE%9B%CE%B5%CF%85%CE%BA%CF%8C%CF%82_%CE%A0%CF%8D%CF%81%CE%B3%CE%BF%CF%8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Ελλάδα</a:t>
            </a:r>
            <a:endParaRPr lang="en-GB" dirty="0"/>
          </a:p>
        </p:txBody>
      </p:sp>
      <p:sp>
        <p:nvSpPr>
          <p:cNvPr id="3" name="Subtitle 2"/>
          <p:cNvSpPr>
            <a:spLocks noGrp="1"/>
          </p:cNvSpPr>
          <p:nvPr>
            <p:ph type="subTitle" idx="1"/>
          </p:nvPr>
        </p:nvSpPr>
        <p:spPr/>
        <p:txBody>
          <a:bodyPr/>
          <a:lstStyle/>
          <a:p>
            <a:r>
              <a:rPr lang="el-GR" dirty="0"/>
              <a:t>Από την μαθήτρια Έλενα </a:t>
            </a:r>
            <a:r>
              <a:rPr lang="el-GR" dirty="0" err="1"/>
              <a:t>Σωκράτους</a:t>
            </a:r>
            <a:endParaRPr lang="en-GB" dirty="0"/>
          </a:p>
        </p:txBody>
      </p:sp>
    </p:spTree>
    <p:extLst>
      <p:ext uri="{BB962C8B-B14F-4D97-AF65-F5344CB8AC3E}">
        <p14:creationId xmlns:p14="http://schemas.microsoft.com/office/powerpoint/2010/main" val="21350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Βιβλιογραφική Λίστα</a:t>
            </a:r>
            <a:endParaRPr lang="en-GB" dirty="0"/>
          </a:p>
        </p:txBody>
      </p:sp>
      <p:sp>
        <p:nvSpPr>
          <p:cNvPr id="3" name="Content Placeholder 2"/>
          <p:cNvSpPr>
            <a:spLocks noGrp="1"/>
          </p:cNvSpPr>
          <p:nvPr>
            <p:ph idx="1"/>
          </p:nvPr>
        </p:nvSpPr>
        <p:spPr/>
        <p:txBody>
          <a:bodyPr>
            <a:normAutofit fontScale="92500" lnSpcReduction="20000"/>
          </a:bodyPr>
          <a:lstStyle/>
          <a:p>
            <a:r>
              <a:rPr lang="en-GB" dirty="0">
                <a:hlinkClick r:id="rId2"/>
              </a:rPr>
              <a:t>http://www.about-ioannina.gr/Ioannina_gr/the_castel.htm</a:t>
            </a:r>
            <a:endParaRPr lang="el-GR" dirty="0"/>
          </a:p>
          <a:p>
            <a:r>
              <a:rPr lang="en-GB" dirty="0">
                <a:hlinkClick r:id="rId3"/>
              </a:rPr>
              <a:t>https://el.wikipedia.org/wiki/%CE%A0%CE%B1%CF%81%CE%B8%CE%B5%CE%BD%CF%8E%CE%BD%CE%B1%CF%82</a:t>
            </a:r>
            <a:endParaRPr lang="el-GR" dirty="0"/>
          </a:p>
          <a:p>
            <a:r>
              <a:rPr lang="en-GB" dirty="0">
                <a:hlinkClick r:id="rId4"/>
              </a:rPr>
              <a:t>https://el.wikipedia.org/wiki/%CE%9B%CE%B5%CF%85%CE%BA%CF%8C%CF%82_%CE%A0%CF%8D%CF%81%CE%B3%CE%BF%CF%82</a:t>
            </a:r>
            <a:endParaRPr lang="el-GR" dirty="0"/>
          </a:p>
          <a:p>
            <a:r>
              <a:rPr lang="en-GB" dirty="0">
                <a:hlinkClick r:id="rId5"/>
              </a:rPr>
              <a:t>http://www.protothema.gr/greece/article/486040/san-simera-to-2000-i-ellada-bike-sto-euro/</a:t>
            </a:r>
            <a:endParaRPr lang="el-GR" dirty="0"/>
          </a:p>
          <a:p>
            <a:r>
              <a:rPr lang="en-GB" dirty="0">
                <a:hlinkClick r:id="rId6"/>
              </a:rPr>
              <a:t>https://el.wikipedia.org/wiki/%CE%95%CE%BB%CE%BB%CE%AC%CE%B4%CE%B1</a:t>
            </a:r>
            <a:endParaRPr lang="el-GR" dirty="0"/>
          </a:p>
          <a:p>
            <a:pPr marL="0" indent="0">
              <a:buNone/>
            </a:pPr>
            <a:endParaRPr lang="el-GR" dirty="0"/>
          </a:p>
          <a:p>
            <a:endParaRPr lang="en-GB" dirty="0"/>
          </a:p>
        </p:txBody>
      </p:sp>
    </p:spTree>
    <p:extLst>
      <p:ext uri="{BB962C8B-B14F-4D97-AF65-F5344CB8AC3E}">
        <p14:creationId xmlns:p14="http://schemas.microsoft.com/office/powerpoint/2010/main" val="142022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Πληροφορίες για την Ελλάδα</a:t>
            </a:r>
            <a:endParaRPr lang="en-GB" dirty="0"/>
          </a:p>
        </p:txBody>
      </p:sp>
      <p:sp>
        <p:nvSpPr>
          <p:cNvPr id="3" name="Content Placeholder 2"/>
          <p:cNvSpPr>
            <a:spLocks noGrp="1"/>
          </p:cNvSpPr>
          <p:nvPr>
            <p:ph idx="1"/>
          </p:nvPr>
        </p:nvSpPr>
        <p:spPr/>
        <p:txBody>
          <a:bodyPr>
            <a:normAutofit fontScale="92500" lnSpcReduction="20000"/>
          </a:bodyPr>
          <a:lstStyle/>
          <a:p>
            <a:r>
              <a:rPr lang="el-GR" dirty="0"/>
              <a:t>Η Ελλάδα ή Ελλάς, επίσημα γνωστή ως Ελληνική Δημοκρατία, είναι χώρα της νοτιοανατολικής Ευρώπης στο νοτιότερο άκρο της Βαλκανικής χερσονήσου. Συνορεύει στα βορειοδυτικά με την Αλβανία, στα βόρεια με την πρώην Γιουγκοσλαβική Δημοκρατία της Μακεδονίας και τη Βουλγαρία και στα βορειοανατολικά με την Τουρκία. Έχει ακτές στην Ανατολική Μεσόγειο και βρέχεται ανατολικά από το Αιγαίο Πέλαγος, δυτικά από το Ιόνιο και νότια από το Λιβυκό. Η Ελλάδα κατέχει την 11η θέση στις χώρες με τη μεγαλύτερη ακτογραμμή στα 13.676 χιλιόμετρα, καθώς έχει πλήθος νησιών που υπολογίζεται, αναλόγως τα κριτήρια, στα 2.500 με τα 165–227 να κατοικούνται. Βρίσκεται στην 97η θέση στην κατάταξη των χωρών του κόσμου σύμφωνα με την έκτασή τους και, σύμφωνα με τις επίσημες εκτιμήσεις των Ηνωμένων Εθνών το 2015, ο πληθυσμός της χώρας αριθμεί 10.955.000 </a:t>
            </a:r>
            <a:r>
              <a:rPr lang="el-GR" dirty="0" err="1"/>
              <a:t>κατοίκους.Πρωτεύουσα</a:t>
            </a:r>
            <a:r>
              <a:rPr lang="el-GR" dirty="0"/>
              <a:t> και μεγαλύτερη πόλη της είναι η Αθήνα.</a:t>
            </a:r>
            <a:endParaRPr lang="en-GB" dirty="0"/>
          </a:p>
        </p:txBody>
      </p:sp>
    </p:spTree>
    <p:extLst>
      <p:ext uri="{BB962C8B-B14F-4D97-AF65-F5344CB8AC3E}">
        <p14:creationId xmlns:p14="http://schemas.microsoft.com/office/powerpoint/2010/main" val="3410861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713073180"/>
              </p:ext>
            </p:extLst>
          </p:nvPr>
        </p:nvSpPr>
        <p:spPr/>
        <p:txBody>
          <a:bodyPr/>
          <a:lstStyle/>
          <a:p>
            <a:r>
              <a:rPr lang="el-GR" dirty="0"/>
              <a:t>Πότε  μπήκε η Ελλάδα στο ευρώ;</a:t>
            </a:r>
            <a:endParaRPr lang="en-GB" dirty="0"/>
          </a:p>
        </p:txBody>
      </p:sp>
      <p:sp>
        <p:nvSpPr>
          <p:cNvPr id="3" name="Content Placeholder 2"/>
          <p:cNvSpPr>
            <a:spLocks noGrp="1"/>
          </p:cNvSpPr>
          <p:nvPr>
            <p:ph idx="1"/>
          </p:nvPr>
        </p:nvSpPr>
        <p:spPr/>
        <p:txBody>
          <a:bodyPr>
            <a:normAutofit fontScale="92500" lnSpcReduction="10000"/>
          </a:bodyPr>
          <a:lstStyle/>
          <a:p>
            <a:r>
              <a:rPr lang="el-GR" dirty="0"/>
              <a:t>Στο πλαίσιο της Συνόδου Κορυφής, που πραγματοποιήθηκε στην Πορτογαλία στις 19 και 20 Ιουνίου του 2000, το συμβούλιο των υπουργών Οικονομίας και Οικονομικών της Ευρωπαϊκής Ένωσης ECOFIN, αποφάσισε την ένταξη της Ελλάδας στην ζώνη του ευρώ</a:t>
            </a:r>
          </a:p>
          <a:p>
            <a:endParaRPr lang="el-GR" dirty="0"/>
          </a:p>
          <a:p>
            <a:r>
              <a:rPr lang="el-GR" dirty="0"/>
              <a:t>Ενώ η Ελλάδα βρίσκεται «επί </a:t>
            </a:r>
            <a:r>
              <a:rPr lang="el-GR" dirty="0" err="1"/>
              <a:t>ξυρού</a:t>
            </a:r>
            <a:r>
              <a:rPr lang="el-GR" dirty="0"/>
              <a:t> ακμής», οι φόβοι για έξοδο από την ζώνη του ευρώ και πιθανή χρεοκοπία εντείνονται και το βλέμμα της κυβέρνησης, των Ευρωπαίων εταίρων και του απλού κόσμου, έχει στραφεί στην έκτακτη Σύνοδο Κορυφής της Δευτέρας, το 2000, μπήκαμε στο ευρώ!</a:t>
            </a:r>
            <a:endParaRPr lang="en-GB" dirty="0"/>
          </a:p>
        </p:txBody>
      </p:sp>
    </p:spTree>
    <p:extLst>
      <p:ext uri="{BB962C8B-B14F-4D97-AF65-F5344CB8AC3E}">
        <p14:creationId xmlns:p14="http://schemas.microsoft.com/office/powerpoint/2010/main" val="1849661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Παρθενώνας</a:t>
            </a:r>
            <a:endParaRPr lang="en-GB" dirty="0"/>
          </a:p>
        </p:txBody>
      </p:sp>
      <p:sp>
        <p:nvSpPr>
          <p:cNvPr id="3" name="Content Placeholder 2"/>
          <p:cNvSpPr>
            <a:spLocks noGrp="1"/>
          </p:cNvSpPr>
          <p:nvPr>
            <p:ph idx="1"/>
          </p:nvPr>
        </p:nvSpPr>
        <p:spPr/>
        <p:txBody>
          <a:bodyPr/>
          <a:lstStyle/>
          <a:p>
            <a:r>
              <a:rPr lang="el-GR" dirty="0"/>
              <a:t>Ο Παρθενώνας είναι ναός, χτισμένος προς τιμήν της θεάς Αθηνάς, προστάτιδας της πόλης της Αθήνας. Υπήρξε το αποτέλεσμα της συνεργασίας σημαντικών αρχιτεκτόνων και γλυπτών στα μέσα του 5ου π.Χ. αιώνα. Η εποχή της κατασκευής του συνταυτίζεται με τα φιλόδοξα επεκτατικά σχέδια της Αθήνας και της πολιτικής κύρους που ακολούθησε έναντι των συμμάχων της κατά την περίοδο της αθηναϊκής ηγεμονίας στην Αρχαία Ελλάδα.</a:t>
            </a:r>
            <a:endParaRPr lang="en-GB" dirty="0"/>
          </a:p>
        </p:txBody>
      </p:sp>
    </p:spTree>
    <p:extLst>
      <p:ext uri="{BB962C8B-B14F-4D97-AF65-F5344CB8AC3E}">
        <p14:creationId xmlns:p14="http://schemas.microsoft.com/office/powerpoint/2010/main" val="417028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Εικόνες του Παρθενώνα</a:t>
            </a:r>
            <a:endParaRPr lang="en-GB" dirty="0"/>
          </a:p>
        </p:txBody>
      </p:sp>
      <p:pic>
        <p:nvPicPr>
          <p:cNvPr id="14" name="Content Placeholder 13" descr="&lt;strong&gt;Παρθενώνας&lt;/strong&gt; και Σαντορίνη στους 43 top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737" y="2701155"/>
            <a:ext cx="2386919" cy="1374456"/>
          </a:xfrm>
        </p:spPr>
      </p:pic>
      <p:pic>
        <p:nvPicPr>
          <p:cNvPr id="15" name="Picture 14"/>
          <p:cNvPicPr>
            <a:picLocks noChangeAspect="1"/>
          </p:cNvPicPr>
          <p:nvPr/>
        </p:nvPicPr>
        <p:blipFill>
          <a:blip r:embed="rId3"/>
          <a:stretch>
            <a:fillRect/>
          </a:stretch>
        </p:blipFill>
        <p:spPr>
          <a:xfrm>
            <a:off x="3709986" y="4125006"/>
            <a:ext cx="2028825" cy="1524000"/>
          </a:xfrm>
          <a:prstGeom prst="rect">
            <a:avLst/>
          </a:prstGeom>
        </p:spPr>
      </p:pic>
      <p:pic>
        <p:nvPicPr>
          <p:cNvPr id="17" name="Picture 16"/>
          <p:cNvPicPr>
            <a:picLocks noChangeAspect="1"/>
          </p:cNvPicPr>
          <p:nvPr/>
        </p:nvPicPr>
        <p:blipFill>
          <a:blip r:embed="rId4"/>
          <a:stretch>
            <a:fillRect/>
          </a:stretch>
        </p:blipFill>
        <p:spPr>
          <a:xfrm>
            <a:off x="6248399" y="3079978"/>
            <a:ext cx="2268584" cy="1490550"/>
          </a:xfrm>
          <a:prstGeom prst="rect">
            <a:avLst/>
          </a:prstGeom>
        </p:spPr>
      </p:pic>
      <p:pic>
        <p:nvPicPr>
          <p:cNvPr id="18" name="Picture 17"/>
          <p:cNvPicPr>
            <a:picLocks noChangeAspect="1"/>
          </p:cNvPicPr>
          <p:nvPr/>
        </p:nvPicPr>
        <p:blipFill>
          <a:blip r:embed="rId5"/>
          <a:stretch>
            <a:fillRect/>
          </a:stretch>
        </p:blipFill>
        <p:spPr>
          <a:xfrm>
            <a:off x="8895942" y="4125006"/>
            <a:ext cx="2296971" cy="1436507"/>
          </a:xfrm>
          <a:prstGeom prst="rect">
            <a:avLst/>
          </a:prstGeom>
        </p:spPr>
      </p:pic>
    </p:spTree>
    <p:extLst>
      <p:ext uri="{BB962C8B-B14F-4D97-AF65-F5344CB8AC3E}">
        <p14:creationId xmlns:p14="http://schemas.microsoft.com/office/powerpoint/2010/main" val="2362710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Λευκός Πύργος</a:t>
            </a:r>
            <a:endParaRPr lang="en-GB" dirty="0"/>
          </a:p>
        </p:txBody>
      </p:sp>
      <p:sp>
        <p:nvSpPr>
          <p:cNvPr id="3" name="Content Placeholder 2"/>
          <p:cNvSpPr>
            <a:spLocks noGrp="1"/>
          </p:cNvSpPr>
          <p:nvPr>
            <p:ph idx="1"/>
          </p:nvPr>
        </p:nvSpPr>
        <p:spPr/>
        <p:txBody>
          <a:bodyPr>
            <a:normAutofit lnSpcReduction="10000"/>
          </a:bodyPr>
          <a:lstStyle/>
          <a:p>
            <a:r>
              <a:rPr lang="el-GR" dirty="0"/>
              <a:t>Ο Λευκός Πύργος της Θεσσαλονίκης είναι οχυρωματικό έργο οθωμανικής κατασκευής του 15ου αιώνα. Χτίστηκε πιθανόν μεταξύ 1450-70. Μέχρι σήμερα θεωρείται χαρακτηριστικό μνημείο της Θεσσαλονίκης και είναι ό,τι έχει σωθεί από την κατεδαφισμένη οθωμανική οχύρωση της πόλης. Η σημερινή μορφή του πύργου αντικατέστησε βυζαντινή οχύρωση του 12ου αιώνα, για να χρησιμοποιηθεί στη συνέχεια ως κατάλυμα φρουράς Γενιτσάρων και ως φυλακή θανατοποινιτών. Σήμερα λειτουργεί ως μουσείο και είναι ένα από τα πιο γνωστά κτίσματα-σύμβολα πόλεων στην Ελλάδα. Έχει 6 ορόφους, 34 μέτρα ύψος και 70 μέτρα περίμετρο.</a:t>
            </a:r>
            <a:endParaRPr lang="en-GB" dirty="0"/>
          </a:p>
        </p:txBody>
      </p:sp>
    </p:spTree>
    <p:extLst>
      <p:ext uri="{BB962C8B-B14F-4D97-AF65-F5344CB8AC3E}">
        <p14:creationId xmlns:p14="http://schemas.microsoft.com/office/powerpoint/2010/main" val="270004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Λευκός Πύργος</a:t>
            </a:r>
            <a:endParaRPr lang="en-GB" dirty="0"/>
          </a:p>
        </p:txBody>
      </p:sp>
      <p:pic>
        <p:nvPicPr>
          <p:cNvPr id="4" name="Content Placeholder 3" descr="Στα μπλε &lt;strong&gt;ο Λευκός Πύργος&lt;/strong&gt; για την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23624">
            <a:off x="1295402" y="2675029"/>
            <a:ext cx="3497511" cy="1949223"/>
          </a:xfrm>
        </p:spPr>
      </p:pic>
      <p:pic>
        <p:nvPicPr>
          <p:cNvPr id="5" name="Picture 4" descr="&lt;strong&gt;Ο Λευκός Πύργος&lt;/strong&gt; θα γίνει πορτοκαλί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8617">
            <a:off x="7465043" y="2821576"/>
            <a:ext cx="3050557" cy="2060512"/>
          </a:xfrm>
          <a:prstGeom prst="rect">
            <a:avLst/>
          </a:prstGeom>
        </p:spPr>
      </p:pic>
    </p:spTree>
    <p:extLst>
      <p:ext uri="{BB962C8B-B14F-4D97-AF65-F5344CB8AC3E}">
        <p14:creationId xmlns:p14="http://schemas.microsoft.com/office/powerpoint/2010/main" val="76679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κάστρο τον Ιωαννίνων</a:t>
            </a:r>
            <a:endParaRPr lang="en-GB" dirty="0"/>
          </a:p>
        </p:txBody>
      </p:sp>
      <p:sp>
        <p:nvSpPr>
          <p:cNvPr id="3" name="Content Placeholder 2"/>
          <p:cNvSpPr>
            <a:spLocks noGrp="1"/>
          </p:cNvSpPr>
          <p:nvPr>
            <p:ph idx="1"/>
          </p:nvPr>
        </p:nvSpPr>
        <p:spPr/>
        <p:txBody>
          <a:bodyPr>
            <a:normAutofit lnSpcReduction="10000"/>
          </a:bodyPr>
          <a:lstStyle/>
          <a:p>
            <a:r>
              <a:rPr lang="el-GR" dirty="0"/>
              <a:t>Ο </a:t>
            </a:r>
            <a:r>
              <a:rPr lang="el-GR" b="1" dirty="0"/>
              <a:t>Λευκός Πύργος</a:t>
            </a:r>
            <a:r>
              <a:rPr lang="el-GR" dirty="0"/>
              <a:t> της Θεσσαλονίκης είναι οχυρωματικό έργο οθωμανικής</a:t>
            </a:r>
            <a:r>
              <a:rPr lang="el-GR" baseline="30000" dirty="0"/>
              <a:t> </a:t>
            </a:r>
            <a:r>
              <a:rPr lang="el-GR" dirty="0"/>
              <a:t>κατασκευής του 15ου αιώνα (χτίστηκε πιθανόν μεταξύ 1450-70). Σήμερα θεωρείται χαρακτηριστικό μνημείο της Θεσσαλονίκης και είναι ό,τι έχει σωθεί από την κατεδαφισμένη οθωμανική οχύρωση της πόλης. Η σημερινή μορφή του πύργου αντικατέστησε </a:t>
            </a:r>
            <a:r>
              <a:rPr lang="el-GR" sz="2600" dirty="0">
                <a:solidFill>
                  <a:schemeClr val="tx1"/>
                </a:solidFill>
              </a:rPr>
              <a:t>βυζαντινή </a:t>
            </a:r>
            <a:r>
              <a:rPr lang="el-GR" dirty="0"/>
              <a:t>οχύρωση</a:t>
            </a:r>
            <a:r>
              <a:rPr lang="el-GR" baseline="30000" dirty="0"/>
              <a:t>]</a:t>
            </a:r>
            <a:r>
              <a:rPr lang="el-GR" dirty="0"/>
              <a:t> του 12ου αιώνα, για να χρησιμοποιηθεί στη συνέχεια ως κατάλυμα φρουράς Γενιτσάρων και ως φυλακή θανατοποινιτών. Σήμερα λειτουργεί ως μουσείο</a:t>
            </a:r>
            <a:r>
              <a:rPr lang="el-GR" baseline="30000" dirty="0"/>
              <a:t>]</a:t>
            </a:r>
            <a:r>
              <a:rPr lang="el-GR" dirty="0"/>
              <a:t>και είναι ένα από τα πιο γνωστά κτίσματα-σύμβολα πόλεων στην Ελλάδα. Έχει 6 ορόφους, 34 μέτρα ύψος και 70 μέτρα περίμετρο.</a:t>
            </a:r>
            <a:endParaRPr lang="en-GB" dirty="0"/>
          </a:p>
        </p:txBody>
      </p:sp>
    </p:spTree>
    <p:extLst>
      <p:ext uri="{BB962C8B-B14F-4D97-AF65-F5344CB8AC3E}">
        <p14:creationId xmlns:p14="http://schemas.microsoft.com/office/powerpoint/2010/main" val="217384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κάστρο τον Ιωαννίνων</a:t>
            </a:r>
            <a:endParaRPr lang="en-GB" dirty="0"/>
          </a:p>
        </p:txBody>
      </p:sp>
      <p:pic>
        <p:nvPicPr>
          <p:cNvPr id="4" name="Content Placeholder 3" descr="&lt;strong&gt;Το&lt;/strong&gt; &lt;strong&gt;Κάστρο&lt;/strong&gt; στην ιστορία της πόλης των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411004">
            <a:off x="1295402" y="2640285"/>
            <a:ext cx="4896392" cy="1891231"/>
          </a:xfrm>
        </p:spPr>
      </p:pic>
      <p:pic>
        <p:nvPicPr>
          <p:cNvPr id="5" name="Picture 4" descr=": &lt;strong&gt;Το&lt;/strong&gt; &lt;strong&gt;κάστρο&lt;/strong&gt; στα Πέντε Πηγάδια και &lt;strong&gt;το&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1808">
            <a:off x="6910251" y="3402466"/>
            <a:ext cx="3801291" cy="2524295"/>
          </a:xfrm>
          <a:prstGeom prst="rect">
            <a:avLst/>
          </a:prstGeom>
        </p:spPr>
      </p:pic>
    </p:spTree>
    <p:extLst>
      <p:ext uri="{BB962C8B-B14F-4D97-AF65-F5344CB8AC3E}">
        <p14:creationId xmlns:p14="http://schemas.microsoft.com/office/powerpoint/2010/main" val="3524404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TotalTime>
  <Words>465</Words>
  <Application>Microsoft Office PowerPoint</Application>
  <PresentationFormat>Widescreen</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Ελλάδα</vt:lpstr>
      <vt:lpstr>Πληροφορίες για την Ελλάδα</vt:lpstr>
      <vt:lpstr>Πότε  μπήκε η Ελλάδα στο ευρώ;</vt:lpstr>
      <vt:lpstr>Ο Παρθενώνας</vt:lpstr>
      <vt:lpstr>Εικόνες του Παρθενώνα</vt:lpstr>
      <vt:lpstr>Ο Λευκός Πύργος</vt:lpstr>
      <vt:lpstr>Ο Λευκός Πύργος</vt:lpstr>
      <vt:lpstr>Το κάστρο τον Ιωαννίνων</vt:lpstr>
      <vt:lpstr>Το κάστρο τον Ιωαννίνων</vt:lpstr>
      <vt:lpstr>Βιβλιογραφική Λίστα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Ελλάδα</dc:title>
  <dc:creator>User</dc:creator>
  <cp:lastModifiedBy>User</cp:lastModifiedBy>
  <cp:revision>9</cp:revision>
  <dcterms:created xsi:type="dcterms:W3CDTF">2017-05-05T17:01:33Z</dcterms:created>
  <dcterms:modified xsi:type="dcterms:W3CDTF">2017-05-05T18:09:15Z</dcterms:modified>
</cp:coreProperties>
</file>