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3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738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6400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380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11/19/2016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4052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773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42116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038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787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49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66873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11/19/2016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8178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11/19/2016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549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48A87A34-81AB-432B-8DAE-1953F412C126}" type="datetimeFigureOut">
              <a:rPr lang="en-US" smtClean="0"/>
              <a:pPr/>
              <a:t>11/19/2016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1645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pos="1848">
          <p15:clr>
            <a:srgbClr val="F26B43"/>
          </p15:clr>
        </p15:guide>
        <p15:guide id="4294967295" orient="horz" pos="3960">
          <p15:clr>
            <a:srgbClr val="F26B43"/>
          </p15:clr>
        </p15:guide>
        <p15:guide id="4294967295" orient="horz" pos="1536">
          <p15:clr>
            <a:srgbClr val="F26B43"/>
          </p15:clr>
        </p15:guide>
        <p15:guide id="4294967295" orient="horz" pos="3840">
          <p15:clr>
            <a:srgbClr val="F26B43"/>
          </p15:clr>
        </p15:guide>
        <p15:guide id="4294967295" pos="4416">
          <p15:clr>
            <a:srgbClr val="F26B43"/>
          </p15:clr>
        </p15:guide>
        <p15:guide id="4294967295" pos="4800">
          <p15:clr>
            <a:srgbClr val="F26B43"/>
          </p15:clr>
        </p15:guide>
        <p15:guide id="4294967295" orient="horz" pos="360">
          <p15:clr>
            <a:srgbClr val="F26B43"/>
          </p15:clr>
        </p15:guide>
        <p15:guide id="4294967295" pos="7368">
          <p15:clr>
            <a:srgbClr val="F26B43"/>
          </p15:clr>
        </p15:guide>
        <p15:guide id="4294967295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cap="none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Αρχαίοι </a:t>
            </a:r>
            <a:r>
              <a:rPr lang="el-GR" b="1" cap="none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Έ</a:t>
            </a:r>
            <a:r>
              <a:rPr lang="el-GR" b="1" cap="none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λληνες </a:t>
            </a:r>
            <a:endParaRPr lang="el-GR" b="1" cap="none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00B050"/>
                </a:solidFill>
              </a:rPr>
              <a:t>Ονόματα: Έλενα, Μαρία Λουκά, Αναστασία και Θεόδωρος </a:t>
            </a:r>
            <a:endParaRPr lang="el-GR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665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πρωινό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3396" y="2412642"/>
            <a:ext cx="8770571" cy="3651504"/>
          </a:xfrm>
        </p:spPr>
        <p:txBody>
          <a:bodyPr/>
          <a:lstStyle/>
          <a:p>
            <a:pPr marL="0" indent="0">
              <a:buNone/>
            </a:pPr>
            <a:r>
              <a:rPr lang="el-GR" dirty="0" smtClean="0"/>
              <a:t> 	Το πρωινό, το οποίο ονομαζόταν  &lt;&lt; άριστον&gt;&gt; ήταν από ψωμί βουτηγμένο σε κρασί. Συνηθισμένες πρωινές τροφές ήταν επίσης τα ξερά σύκα, και τα καρύδια. Το πρωινό ρόφημα ήταν ο &lt;κυκεών&gt; , ένα μείγμα κρασιού.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413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Τα γεύματα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7765" y="2342707"/>
            <a:ext cx="8770571" cy="3651504"/>
          </a:xfrm>
        </p:spPr>
        <p:txBody>
          <a:bodyPr/>
          <a:lstStyle/>
          <a:p>
            <a:pPr marL="0" indent="0">
              <a:buNone/>
            </a:pPr>
            <a:r>
              <a:rPr lang="el-GR" dirty="0" smtClean="0"/>
              <a:t>	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 smtClean="0"/>
              <a:t>	Συχνά , τα γεύματα ήταν μόνο δύο . ΤΟ πρώτο γεύμα ήταν από ψάρι, όσπρια ή πρόχειρα φαγητά όπως ψωμί, τυρί , ελιές αυγά ,ξηρούς καρπούς και φρούτα.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742553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9487" y="82040"/>
            <a:ext cx="6346208" cy="664075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30049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8983" y="186208"/>
            <a:ext cx="8770571" cy="1560716"/>
          </a:xfrm>
        </p:spPr>
        <p:txBody>
          <a:bodyPr/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ΕΙΚΟΝΕΣ</a:t>
            </a:r>
            <a:endParaRPr lang="el-GR" dirty="0"/>
          </a:p>
        </p:txBody>
      </p:sp>
      <p:pic>
        <p:nvPicPr>
          <p:cNvPr id="1026" name="Picture 2" descr="Αποτέλεσμα εικόνας για τι ετρωγαν οι αρχαίοι Έλληνε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3665" y="2361631"/>
            <a:ext cx="2447925" cy="421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Αποτέλεσμα εικόνας για τι ετρωγαν οι αρχαίοι Έλληνες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309" y="2718592"/>
            <a:ext cx="4520537" cy="3233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3490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πηγή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http://www.hellinon.net/ANEOMENA/Diatrofi.htm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072320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34</TotalTime>
  <Words>22</Words>
  <Application>Microsoft Office PowerPoint</Application>
  <PresentationFormat>Widescreen</PresentationFormat>
  <Paragraphs>11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Schoolbook</vt:lpstr>
      <vt:lpstr>Corbel</vt:lpstr>
      <vt:lpstr>Feathered</vt:lpstr>
      <vt:lpstr>Αρχαίοι Έλληνες </vt:lpstr>
      <vt:lpstr>Το πρωινό </vt:lpstr>
      <vt:lpstr>Τα γεύματα</vt:lpstr>
      <vt:lpstr>PowerPoint Presentation</vt:lpstr>
      <vt:lpstr> ΕΙΚΟΝΕΣ</vt:lpstr>
      <vt:lpstr>Η πηγή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Αρχαίοι Έλληνες</dc:title>
  <dc:creator>marioskonstantinou9@hotmail.com</dc:creator>
  <cp:lastModifiedBy>marioskonstantinou9@hotmail.com</cp:lastModifiedBy>
  <cp:revision>6</cp:revision>
  <dcterms:created xsi:type="dcterms:W3CDTF">2016-11-19T14:28:58Z</dcterms:created>
  <dcterms:modified xsi:type="dcterms:W3CDTF">2016-11-19T15:03:13Z</dcterms:modified>
</cp:coreProperties>
</file>