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389A7-3486-42F5-BEE8-54A906F5D61F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3CA14-6C22-475C-95D8-171C781E1D7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7764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CA14-6C22-475C-95D8-171C781E1D74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93621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5860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00190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0255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9404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4945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1853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6259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2746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429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9563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0169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9F22-63E2-45EE-AF33-3C9D1FECB5F1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C450-A2AC-412D-A1AA-77BAF8E7402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52485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1.wav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1.wav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Χρόνοι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Κοντίδου</a:t>
            </a:r>
            <a:r>
              <a:rPr lang="el-GR" dirty="0" smtClean="0"/>
              <a:t> Θέμις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l-GR" dirty="0" smtClean="0"/>
              <a:t>Ε΄2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556342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split orient="vert" dir="in"/>
        <p:sndAc>
          <p:stSnd>
            <p:snd r:embed="rId5" name="applause.wav"/>
          </p:stSnd>
        </p:sndAc>
      </p:transition>
    </mc:Choice>
    <mc:Fallback>
      <p:transition spd="slow">
        <p:split orient="vert" dir="in"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Παρελθόν</a:t>
            </a:r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15747161"/>
              </p:ext>
            </p:extLst>
          </p:nvPr>
        </p:nvGraphicFramePr>
        <p:xfrm>
          <a:off x="395536" y="1484784"/>
          <a:ext cx="8208911" cy="5112567"/>
        </p:xfrm>
        <a:graphic>
          <a:graphicData uri="http://schemas.openxmlformats.org/drawingml/2006/table">
            <a:tbl>
              <a:tblPr/>
              <a:tblGrid>
                <a:gridCol w="2736304"/>
                <a:gridCol w="2736304"/>
                <a:gridCol w="2736303"/>
              </a:tblGrid>
              <a:tr h="441068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Χρόνος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>
                          <a:solidFill>
                            <a:schemeClr val="bg1"/>
                          </a:solidFill>
                          <a:effectLst/>
                        </a:rPr>
                        <a:t>Κλίση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Χρήση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45556"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</a:rPr>
                        <a:t>Παρατατικός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έλυνα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Δηλώνει μια πράξη η οποία γινόταν συνεχώς ή επαναλαμβανόμενα στο παρελθόν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445556"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</a:rPr>
                        <a:t>Αόριστος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έλυσα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Δηλώνει μια πράξη η οποία άρχισε και ολοκληρώθηκε στο παρελθόν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780387"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</a:rPr>
                        <a:t>Υπερσυντέλικος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είχα λύσει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Δηλώνει μια πράξη η οποία άρχισε και ολοκληρώθηκε στο παρελθόν, πριν από κάποια άλλη πράξη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26260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250">
        <p:randomBar/>
      </p:transition>
    </mc:Choice>
    <mc:Fallback>
      <p:transition spd="slow">
        <p:randomBa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52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Παρόν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4120546"/>
              </p:ext>
            </p:extLst>
          </p:nvPr>
        </p:nvGraphicFramePr>
        <p:xfrm>
          <a:off x="395538" y="1124744"/>
          <a:ext cx="8424933" cy="5472608"/>
        </p:xfrm>
        <a:graphic>
          <a:graphicData uri="http://schemas.openxmlformats.org/drawingml/2006/table">
            <a:tbl>
              <a:tblPr/>
              <a:tblGrid>
                <a:gridCol w="2759471"/>
                <a:gridCol w="2832731"/>
                <a:gridCol w="2832731"/>
              </a:tblGrid>
              <a:tr h="60317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Χρόνος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Κλίση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>
                          <a:solidFill>
                            <a:schemeClr val="bg1"/>
                          </a:solidFill>
                          <a:effectLst/>
                        </a:rPr>
                        <a:t>Χρήση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76832"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</a:rPr>
                        <a:t>Ενεστώτας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λύνω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Δηλώνει μια πράξη η οποία γίνεται συνεχώς ή επαναλαμβάνεται στο παρόν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92606"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</a:rPr>
                        <a:t>Παρακείμενος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έχω λύσει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Δηλώνει μια πράξη η οποία άρχισε και ολοκληρώθηκε στο παρελθόν αλλά τα αποτελέσματά της ισχύουν και τώρα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118094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Μέλλον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00008117"/>
              </p:ext>
            </p:extLst>
          </p:nvPr>
        </p:nvGraphicFramePr>
        <p:xfrm>
          <a:off x="179512" y="1052735"/>
          <a:ext cx="8712969" cy="5472608"/>
        </p:xfrm>
        <a:graphic>
          <a:graphicData uri="http://schemas.openxmlformats.org/drawingml/2006/table">
            <a:tbl>
              <a:tblPr/>
              <a:tblGrid>
                <a:gridCol w="2904323"/>
                <a:gridCol w="2904323"/>
                <a:gridCol w="2904323"/>
              </a:tblGrid>
              <a:tr h="459236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Χρόνος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Κλίση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Χρήση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71124"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</a:rPr>
                        <a:t>Εξακολουθητικός Μέλλοντας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θα λύνω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Δηλώνει μια πράξη η οποία θα γίνεται συνεχώς ή θα επαναλαμβάνεται στο μέλλον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66191"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</a:rPr>
                        <a:t>Στιγμιαίος</a:t>
                      </a: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</a:rPr>
                        <a:t>ή</a:t>
                      </a: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</a:rPr>
                        <a:t>Συνοπτικός Μέλλοντας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θα λύσω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Δηλώνει μια πράξη η οποία θα αρχίσει και θα ολοκληρωθεί στο μέλλον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076057"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</a:rPr>
                        <a:t>Συντελεσμένος Μέλλοντας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>
                          <a:solidFill>
                            <a:schemeClr val="bg1"/>
                          </a:solidFill>
                          <a:effectLst/>
                        </a:rPr>
                        <a:t>θα έχω λύσει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Δηλώνει μια πράξη η οποία θα αρχίσει και θα ολοκληρωθεί στο μέλλον, πριν από κάποια άλλη πράξη</a:t>
                      </a:r>
                    </a:p>
                  </a:txBody>
                  <a:tcPr marL="38683" marR="38683" marT="19342" marB="193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91632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Τέλος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Smiley Face 3"/>
          <p:cNvSpPr/>
          <p:nvPr/>
        </p:nvSpPr>
        <p:spPr>
          <a:xfrm rot="19021275">
            <a:off x="383410" y="5213482"/>
            <a:ext cx="1224136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773">
            <a:off x="7005416" y="4763127"/>
            <a:ext cx="1249363" cy="1103313"/>
          </a:xfrm>
          <a:prstGeom prst="rect">
            <a:avLst/>
          </a:prstGeom>
          <a:noFill/>
          <a:ln w="9525">
            <a:gradFill>
              <a:gsLst>
                <a:gs pos="91681">
                  <a:srgbClr val="DCE4F4"/>
                </a:gs>
                <a:gs pos="72083">
                  <a:srgbClr val="D0DBF1"/>
                </a:gs>
                <a:gs pos="67500">
                  <a:srgbClr val="CDD9F0"/>
                </a:gs>
                <a:gs pos="32915">
                  <a:srgbClr val="7030A0"/>
                </a:gs>
                <a:gs pos="19160">
                  <a:srgbClr val="7030A0"/>
                </a:gs>
                <a:gs pos="10000">
                  <a:srgbClr val="7030A0"/>
                </a:gs>
                <a:gs pos="50000">
                  <a:srgbClr val="7030A0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Flowchart: Collate 2"/>
          <p:cNvSpPr/>
          <p:nvPr/>
        </p:nvSpPr>
        <p:spPr>
          <a:xfrm rot="16200000">
            <a:off x="3635895" y="260649"/>
            <a:ext cx="1800202" cy="1656183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70466" y="764704"/>
            <a:ext cx="531059" cy="54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872804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  <p:sndAc>
          <p:stSnd>
            <p:snd r:embed="rId6" name="applause.wav"/>
          </p:stSnd>
        </p:sndAc>
      </p:transition>
    </mc:Choice>
    <mc:Fallback>
      <p:transition spd="slow">
        <p:dissolv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Do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Doc1</Template>
  <TotalTime>57</TotalTime>
  <Words>153</Words>
  <Application>Microsoft Office PowerPoint</Application>
  <PresentationFormat>Προβολή στην οθόνη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Doc1</vt:lpstr>
      <vt:lpstr>Χρόνοι </vt:lpstr>
      <vt:lpstr>Παρελθόν</vt:lpstr>
      <vt:lpstr>Παρόν </vt:lpstr>
      <vt:lpstr>Μέλλον </vt:lpstr>
      <vt:lpstr>Τέλος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Χρόνοι</dc:title>
  <dc:creator>Nikos</dc:creator>
  <cp:lastModifiedBy>User</cp:lastModifiedBy>
  <cp:revision>9</cp:revision>
  <dcterms:created xsi:type="dcterms:W3CDTF">2016-11-09T16:33:24Z</dcterms:created>
  <dcterms:modified xsi:type="dcterms:W3CDTF">2016-11-23T21:45:39Z</dcterms:modified>
</cp:coreProperties>
</file>