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8ECA-7481-498D-AA6D-6B50E82E7E10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3DE5E-A94B-4AC4-853D-E3C9EBEC46B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DE5E-A94B-4AC4-853D-E3C9EBEC46B2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2075-02E7-4E35-A2F1-77552CBEF154}" type="datetimeFigureOut">
              <a:rPr lang="el-GR" smtClean="0"/>
              <a:pPr/>
              <a:t>21/12/2016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9B650-AA15-4083-9370-92F7CEC8EF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ποτέλεσμα εικόνας για χριστουγεν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4528" cy="687480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99592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6000" dirty="0" smtClean="0"/>
              <a:t>ΧΡΙΣΤΟΥ ΠΑΝΑΓΙΩΤΗΣ</a:t>
            </a:r>
            <a:r>
              <a:rPr lang="en-US" sz="6000" dirty="0" smtClean="0"/>
              <a:t> - </a:t>
            </a:r>
            <a:r>
              <a:rPr lang="el-GR" sz="6000" dirty="0" smtClean="0"/>
              <a:t>Ε΄2</a:t>
            </a:r>
            <a:endParaRPr lang="el-GR" sz="6000" dirty="0"/>
          </a:p>
        </p:txBody>
      </p:sp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ΛΙΓΑ ΛΟΓΙΑ</a:t>
            </a:r>
            <a:endParaRPr lang="el-GR" dirty="0"/>
          </a:p>
        </p:txBody>
      </p:sp>
      <p:pic>
        <p:nvPicPr>
          <p:cNvPr id="13314" name="Picture 2" descr="Αποτέλεσμα εικόνας για ΛΟΓΙΑ XRISTOUGEN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604647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ΕΘΙΜΑ ΧΡΙΣΤΟΥΓΕΝΝΩΝ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1256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1</a:t>
            </a:r>
            <a:r>
              <a:rPr lang="en-US" dirty="0" smtClean="0"/>
              <a:t>.</a:t>
            </a:r>
            <a:r>
              <a:rPr lang="el-GR" dirty="0" smtClean="0"/>
              <a:t> Στόλισμα δέντρου και σπιτιού</a:t>
            </a:r>
          </a:p>
          <a:p>
            <a:pPr>
              <a:buNone/>
            </a:pPr>
            <a:r>
              <a:rPr lang="el-GR" dirty="0" smtClean="0"/>
              <a:t>2</a:t>
            </a:r>
            <a:r>
              <a:rPr lang="en-US" dirty="0" smtClean="0"/>
              <a:t>.</a:t>
            </a:r>
            <a:r>
              <a:rPr lang="el-GR" dirty="0" smtClean="0"/>
              <a:t> Φτιάχνουμε κουραμπιέδες</a:t>
            </a:r>
          </a:p>
          <a:p>
            <a:pPr>
              <a:buNone/>
            </a:pPr>
            <a:r>
              <a:rPr lang="el-GR" dirty="0" smtClean="0"/>
              <a:t>3</a:t>
            </a:r>
            <a:r>
              <a:rPr lang="en-US" dirty="0" smtClean="0"/>
              <a:t>.</a:t>
            </a:r>
            <a:r>
              <a:rPr lang="el-GR" dirty="0" smtClean="0"/>
              <a:t> Φτιάχνουμε μελομακάρονα</a:t>
            </a:r>
          </a:p>
          <a:p>
            <a:pPr>
              <a:buNone/>
            </a:pPr>
            <a:r>
              <a:rPr lang="el-GR" dirty="0" smtClean="0"/>
              <a:t>4</a:t>
            </a:r>
            <a:r>
              <a:rPr lang="en-US" dirty="0" smtClean="0"/>
              <a:t>.</a:t>
            </a:r>
            <a:r>
              <a:rPr lang="el-GR" dirty="0" smtClean="0"/>
              <a:t> Φτιάχνουμε βασιλόπιτα</a:t>
            </a:r>
          </a:p>
          <a:p>
            <a:pPr>
              <a:buNone/>
            </a:pPr>
            <a:r>
              <a:rPr lang="el-GR" dirty="0" smtClean="0"/>
              <a:t>5</a:t>
            </a:r>
            <a:r>
              <a:rPr lang="en-US" dirty="0" smtClean="0"/>
              <a:t>.</a:t>
            </a:r>
            <a:r>
              <a:rPr lang="el-GR" dirty="0" smtClean="0"/>
              <a:t> Πηγαίνουμε εκκλησία</a:t>
            </a:r>
          </a:p>
          <a:p>
            <a:pPr>
              <a:buNone/>
            </a:pPr>
            <a:r>
              <a:rPr lang="el-GR" dirty="0" smtClean="0"/>
              <a:t>6</a:t>
            </a:r>
            <a:r>
              <a:rPr lang="en-US" dirty="0" smtClean="0"/>
              <a:t>.</a:t>
            </a:r>
            <a:r>
              <a:rPr lang="el-GR" dirty="0" smtClean="0"/>
              <a:t> Βρισκόμαστε όλη η οικογένεια και περιμένουμε </a:t>
            </a:r>
            <a:r>
              <a:rPr lang="en-US" dirty="0" smtClean="0"/>
              <a:t>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το νέο χρόνο με ανυπομονησία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l-GR" dirty="0" smtClean="0"/>
              <a:t>ΕΙΚΟΝΕΣ ΓΙΑ ΤΑ ΧΡΙΣΤΟΥΓΕΝΝΑ</a:t>
            </a:r>
            <a:endParaRPr lang="el-GR" dirty="0"/>
          </a:p>
        </p:txBody>
      </p:sp>
      <p:pic>
        <p:nvPicPr>
          <p:cNvPr id="15368" name="Picture 8" descr="Αποτέλεσμα εικόνας για εικονες ΦΟΝΤΟΥ χριστουγεννων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347864" cy="3240360"/>
          </a:xfrm>
          <a:prstGeom prst="rect">
            <a:avLst/>
          </a:prstGeom>
          <a:noFill/>
        </p:spPr>
      </p:pic>
      <p:pic>
        <p:nvPicPr>
          <p:cNvPr id="15372" name="Picture 12" descr="Αποτέλεσμα εικόνας για εικονες ΦΟΝΤΟΥ χριστουγεννων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10049"/>
            <a:ext cx="8964488" cy="2647951"/>
          </a:xfrm>
          <a:prstGeom prst="rect">
            <a:avLst/>
          </a:prstGeom>
          <a:noFill/>
        </p:spPr>
      </p:pic>
      <p:pic>
        <p:nvPicPr>
          <p:cNvPr id="15378" name="Picture 18" descr="Αποτέλεσμα εικόνας για 20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196752"/>
            <a:ext cx="5796136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ΕΥΧΑΡΙΣΤΩ ΓΙΑ ΤΗΝ </a:t>
            </a:r>
            <a:r>
              <a:rPr lang="el-GR" smtClean="0"/>
              <a:t>ΥΠΟΜΟΝΗ ΣΑΣ ΕΛΠΙΖΩ </a:t>
            </a:r>
            <a:r>
              <a:rPr lang="el-GR" dirty="0" smtClean="0"/>
              <a:t>ΝΑ ΣΑΣ ΑΡΕΣΕ</a:t>
            </a:r>
            <a:endParaRPr lang="el-GR" dirty="0"/>
          </a:p>
        </p:txBody>
      </p:sp>
      <p:pic>
        <p:nvPicPr>
          <p:cNvPr id="19458" name="Picture 2" descr="Αποτέλεσμα εικόνας για καλα χριστουγεν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61</Words>
  <Application>Microsoft Office PowerPoint</Application>
  <PresentationFormat>Προβολή στην οθόνη (4:3)</PresentationFormat>
  <Paragraphs>14</Paragraphs>
  <Slides>5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Office Theme</vt:lpstr>
      <vt:lpstr>ΧΡΙΣΤΟΥ ΠΑΝΑΓΙΩΤΗΣ - Ε΄2</vt:lpstr>
      <vt:lpstr>ΛΙΓΑ ΛΟΓΙΑ</vt:lpstr>
      <vt:lpstr>ΤΑ ΕΘΙΜΑ ΧΡΙΣΤΟΥΓΕΝΝΩΝ</vt:lpstr>
      <vt:lpstr>ΕΙΚΟΝΕΣ ΓΙΑ ΤΑ ΧΡΙΣΤΟΥΓΕΝΝΑ</vt:lpstr>
      <vt:lpstr>ΕΥΧΑΡΙΣΤΩ ΓΙΑ ΤΗΝ ΥΠΟΜΟΝΗ ΣΑΣ ΕΛΠΙΖΩ ΝΑ ΣΑΣ ΑΡΕΣΕ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 ΠΑΝΑΓΙΩΤΗΣ</dc:title>
  <dc:creator>user</dc:creator>
  <cp:lastModifiedBy>User</cp:lastModifiedBy>
  <cp:revision>11</cp:revision>
  <dcterms:created xsi:type="dcterms:W3CDTF">2016-11-22T19:18:27Z</dcterms:created>
  <dcterms:modified xsi:type="dcterms:W3CDTF">2016-12-21T20:24:10Z</dcterms:modified>
</cp:coreProperties>
</file>