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82BAB68-8E74-42BD-9879-0ADC37E678BA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C984-D3E1-448C-B991-5159C04D2E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AB68-8E74-42BD-9879-0ADC37E678BA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C984-D3E1-448C-B991-5159C04D2E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AB68-8E74-42BD-9879-0ADC37E678BA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C984-D3E1-448C-B991-5159C04D2E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AB68-8E74-42BD-9879-0ADC37E678BA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C984-D3E1-448C-B991-5159C04D2EAE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AB68-8E74-42BD-9879-0ADC37E678BA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C984-D3E1-448C-B991-5159C04D2EAE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AB68-8E74-42BD-9879-0ADC37E678BA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C984-D3E1-448C-B991-5159C04D2EA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AB68-8E74-42BD-9879-0ADC37E678BA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C984-D3E1-448C-B991-5159C04D2E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AB68-8E74-42BD-9879-0ADC37E678BA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C984-D3E1-448C-B991-5159C04D2EAE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AB68-8E74-42BD-9879-0ADC37E678BA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C984-D3E1-448C-B991-5159C04D2E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AB68-8E74-42BD-9879-0ADC37E678BA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C984-D3E1-448C-B991-5159C04D2EA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AB68-8E74-42BD-9879-0ADC37E678BA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C984-D3E1-448C-B991-5159C04D2E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82BAB68-8E74-42BD-9879-0ADC37E678BA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394C984-D3E1-448C-B991-5159C04D2EA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    ΧΡΙΣΤΟΥΓΕΝΝΑ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381642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82843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ΜΕΡΙΚΕΣ ΕΙΚΟΝΕΣ 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233091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246697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244827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943984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6" name="applause.wav"/>
          </p:stSnd>
        </p:sndAc>
      </p:transition>
    </mc:Choice>
    <mc:Fallback>
      <p:transition spd="slow">
        <p:dissolv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ΚΑΛΑ  ΧΡΙΣΤΟΥΓΕΝΝΑ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123950"/>
            <a:ext cx="6659835" cy="448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58415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4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99708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88517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  <p:sndAc>
          <p:stSnd>
            <p:snd r:embed="rId4" name="cashreg.wav"/>
          </p:stSnd>
        </p:sndAc>
      </p:transition>
    </mc:Choice>
    <mc:Fallback>
      <p:transition spd="slow">
        <p:checker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348880"/>
            <a:ext cx="6400800" cy="3048001"/>
          </a:xfrm>
        </p:spPr>
        <p:txBody>
          <a:bodyPr/>
          <a:lstStyle/>
          <a:p>
            <a:pPr algn="ctr">
              <a:buNone/>
            </a:pPr>
            <a:r>
              <a:rPr lang="el-GR" b="1" dirty="0" smtClean="0"/>
              <a:t>ΔΗΜΗΤΡΙΟΥ </a:t>
            </a:r>
            <a:r>
              <a:rPr lang="el-GR" b="1" dirty="0" smtClean="0"/>
              <a:t>ΜΑΡΙΝΟΣ – Ε΄2</a:t>
            </a:r>
            <a:r>
              <a:rPr lang="en-US" b="1" dirty="0" smtClean="0"/>
              <a:t> </a:t>
            </a:r>
            <a:r>
              <a:rPr lang="el-GR" b="1" dirty="0" smtClean="0"/>
              <a:t>            </a:t>
            </a:r>
            <a:endParaRPr lang="en-US" b="1" dirty="0" smtClean="0"/>
          </a:p>
          <a:p>
            <a:pPr algn="ctr">
              <a:buNone/>
            </a:pPr>
            <a:r>
              <a:rPr lang="el-GR" b="1" dirty="0" smtClean="0"/>
              <a:t>ΕΥΔΟΚΙΜΟΥ </a:t>
            </a:r>
            <a:r>
              <a:rPr lang="el-GR" b="1" dirty="0" smtClean="0"/>
              <a:t>ΙΩΑΝΝΑ – Ε΄2  </a:t>
            </a:r>
            <a:endParaRPr lang="en-US" b="1" dirty="0" smtClean="0"/>
          </a:p>
          <a:p>
            <a:pPr algn="ctr">
              <a:buNone/>
            </a:pPr>
            <a:r>
              <a:rPr lang="el-GR" b="1" dirty="0" smtClean="0"/>
              <a:t>ΧΡΙΣΤΟΥ </a:t>
            </a:r>
            <a:r>
              <a:rPr lang="el-GR" b="1" dirty="0" smtClean="0"/>
              <a:t>ΠΑΝΑΓΙΩΤΗΣ – Ε΄2</a:t>
            </a:r>
            <a:endParaRPr lang="el-GR" b="1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1030" name="Picture 6" descr="http://www.picgifs.com/glitter-gifs/n/new-year/picgifs-new-year-56188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1512168" cy="1911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icgifs.com/glitter-gifs/n/new-year/picgifs-new-year-56188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897825"/>
            <a:ext cx="1584176" cy="2002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0303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4" name="applause.wav"/>
          </p:stSnd>
        </p:sndAc>
      </p:transition>
    </mc:Choice>
    <mc:Fallback>
      <p:transition spd="slow">
        <p:dissolv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44</TotalTime>
  <Words>26</Words>
  <Application>Microsoft Office PowerPoint</Application>
  <PresentationFormat>Προβολή στην οθόνη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Couture</vt:lpstr>
      <vt:lpstr>    ΧΡΙΣΤΟΥΓΕΝΝΑ</vt:lpstr>
      <vt:lpstr> ΜΕΡΙΚΕΣ ΕΙΚΟΝΕΣ </vt:lpstr>
      <vt:lpstr>ΚΑΛΑ  ΧΡΙΣΤΟΥΓΕΝΝΑ</vt:lpstr>
      <vt:lpstr>Διαφάνεια 4</vt:lpstr>
      <vt:lpstr>ΤΕΛΟΣ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ΧΡΙΣΤΟΥΓΕΝΝΑ</dc:title>
  <dc:creator>Student</dc:creator>
  <cp:lastModifiedBy>User</cp:lastModifiedBy>
  <cp:revision>9</cp:revision>
  <dcterms:created xsi:type="dcterms:W3CDTF">2016-11-23T05:27:45Z</dcterms:created>
  <dcterms:modified xsi:type="dcterms:W3CDTF">2016-12-20T20:16:23Z</dcterms:modified>
</cp:coreProperties>
</file>