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1422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3619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627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6109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6764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380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1590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949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9441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728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3596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0ED9-8A9C-4A81-BAB6-BF99D981702B}" type="datetimeFigureOut">
              <a:rPr lang="el-GR" smtClean="0"/>
              <a:pPr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D3A7D-B15F-41D5-8125-06A09DCC59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0551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Χριστούγεννα</a:t>
            </a:r>
            <a:r>
              <a:rPr lang="el-GR" dirty="0" smtClean="0">
                <a:solidFill>
                  <a:srgbClr val="FF0000"/>
                </a:solidFill>
              </a:rPr>
              <a:t/>
            </a:r>
            <a:br>
              <a:rPr lang="el-GR" dirty="0" smtClean="0">
                <a:solidFill>
                  <a:srgbClr val="FF0000"/>
                </a:solidFill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/>
          <a:lstStyle/>
          <a:p>
            <a:r>
              <a:rPr lang="el-GR" dirty="0" smtClean="0"/>
              <a:t>Ευδοκίμου Μαρίνα - Ε΄2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686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188640"/>
            <a:ext cx="3384376" cy="1143000"/>
          </a:xfrm>
        </p:spPr>
        <p:txBody>
          <a:bodyPr/>
          <a:lstStyle/>
          <a:p>
            <a:pPr algn="l"/>
            <a:r>
              <a:rPr lang="el-GR" dirty="0" smtClean="0"/>
              <a:t>         Έθιμα</a:t>
            </a:r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4211960" y="1268760"/>
            <a:ext cx="4392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Χριστούγεννα:</a:t>
            </a:r>
            <a:r>
              <a:rPr lang="el-GR" dirty="0"/>
              <a:t> Ημέρες χαράς και γιορτής. 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σπίτια και οι πόλεις φορούν τα γιορτινά τους, αποκτώντας φως και χρώμα, ενώ οι κουζίνες πλημμυρίζουν από αρώματα παραδοσιακών εδεσμάτων.</a:t>
            </a:r>
          </a:p>
          <a:p>
            <a:endParaRPr lang="el-GR" dirty="0"/>
          </a:p>
          <a:p>
            <a:r>
              <a:rPr lang="el-GR" dirty="0"/>
              <a:t>Πολλά από τα έθιμα αντικατοπτρίζουν τις αγωνίες των ανθρώπων της υπαίθρου, των γεωργών και των </a:t>
            </a:r>
            <a:r>
              <a:rPr lang="el-GR" dirty="0" smtClean="0"/>
              <a:t>κτηνοτρόφων. </a:t>
            </a:r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b="1" dirty="0"/>
              <a:t>«καλές γιορτές» </a:t>
            </a:r>
            <a:r>
              <a:rPr lang="el-GR" dirty="0"/>
              <a:t>και το </a:t>
            </a:r>
            <a:r>
              <a:rPr lang="el-GR" b="1" dirty="0"/>
              <a:t>«χρόνια πολλά» </a:t>
            </a:r>
            <a:r>
              <a:rPr lang="el-GR" dirty="0" smtClean="0"/>
              <a:t>αντηχούν </a:t>
            </a:r>
            <a:r>
              <a:rPr lang="el-GR" dirty="0"/>
              <a:t>σε κάθε σημείο συνάντησης, ενώ οι ήχοι από τα τρίγωνα και τα κάλαντα των παιδιών </a:t>
            </a:r>
            <a:r>
              <a:rPr lang="el-GR" dirty="0" smtClean="0"/>
              <a:t>δίνουν </a:t>
            </a:r>
            <a:r>
              <a:rPr lang="el-GR" dirty="0"/>
              <a:t>με χαρούμενες νότες την ατμόσφαιρα.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52839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24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AutoShape 2" descr="Αποτέλεσμα εικόνας για xristoygen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4609"/>
            <a:ext cx="821681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89040"/>
            <a:ext cx="821608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23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93</Words>
  <Application>Microsoft Office PowerPoint</Application>
  <PresentationFormat>Προβολή στην οθόνη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Χριστούγεννα </vt:lpstr>
      <vt:lpstr>         Έθιμα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Χριστουγεννα</dc:title>
  <dc:creator>Student</dc:creator>
  <cp:lastModifiedBy>User</cp:lastModifiedBy>
  <cp:revision>7</cp:revision>
  <dcterms:created xsi:type="dcterms:W3CDTF">2016-11-25T08:52:47Z</dcterms:created>
  <dcterms:modified xsi:type="dcterms:W3CDTF">2016-12-20T20:14:36Z</dcterms:modified>
</cp:coreProperties>
</file>