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8816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5297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2751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709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0846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3679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0240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8324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4234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2558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248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6D402-9429-42D1-93D5-EFFABD5756C6}" type="datetimeFigureOut">
              <a:rPr lang="el-GR" smtClean="0"/>
              <a:pPr/>
              <a:t>21/12/2016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0E08-9FF6-4D0F-98AD-8B52436359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457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ΧΡΙΣΤΟΥΓΕΝΝΑ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Φράγκου Παναγιώτα</a:t>
            </a:r>
          </a:p>
          <a:p>
            <a:r>
              <a:rPr lang="el-GR" dirty="0" smtClean="0"/>
              <a:t>Ε΄2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4253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ΕΙΚΟΝΕΣ 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84784"/>
            <a:ext cx="25286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84784"/>
            <a:ext cx="2808312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259228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3168352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65104"/>
            <a:ext cx="333742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2066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  <p:sndAc>
          <p:stSnd>
            <p:snd r:embed="rId8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r>
              <a:rPr lang="el-GR" dirty="0" smtClean="0">
                <a:solidFill>
                  <a:srgbClr val="FF0000"/>
                </a:solidFill>
              </a:rPr>
              <a:t>ΕΥΧΕΣ ΓΙΑ ΤΑ ΧΡΙΣΤΟΥΓΕΝΝΑ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Καλά </a:t>
            </a:r>
            <a:r>
              <a:rPr lang="el-GR" smtClean="0"/>
              <a:t>Χριστούγεννα</a:t>
            </a:r>
            <a:r>
              <a:rPr lang="el-GR" dirty="0" smtClean="0"/>
              <a:t>! </a:t>
            </a:r>
          </a:p>
          <a:p>
            <a:r>
              <a:rPr lang="el-GR" dirty="0" smtClean="0"/>
              <a:t>Χρόνια πολλά!  </a:t>
            </a:r>
          </a:p>
          <a:p>
            <a:r>
              <a:rPr lang="el-GR" dirty="0" smtClean="0"/>
              <a:t>Μακάρι να είναι ωραία και μαγευτικά και αυτά τα Χριστούγεννα! </a:t>
            </a:r>
          </a:p>
          <a:p>
            <a:r>
              <a:rPr lang="el-GR" dirty="0" smtClean="0"/>
              <a:t>Καλή χρονιά!  </a:t>
            </a:r>
          </a:p>
          <a:p>
            <a:r>
              <a:rPr lang="el-GR" dirty="0" smtClean="0"/>
              <a:t>Δώρα και φιλιά για να σκορπίσουμε χαρά σε όλο τον κόσμο! </a:t>
            </a:r>
          </a:p>
        </p:txBody>
      </p:sp>
    </p:spTree>
    <p:extLst>
      <p:ext uri="{BB962C8B-B14F-4D97-AF65-F5344CB8AC3E}">
        <p14:creationId xmlns:p14="http://schemas.microsoft.com/office/powerpoint/2010/main" xmlns="" val="98476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44</Words>
  <Application>Microsoft Office PowerPoint</Application>
  <PresentationFormat>Προβολή στην οθόνη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Office Theme</vt:lpstr>
      <vt:lpstr>ΧΡΙΣΤΟΥΓΕΝΝΑ </vt:lpstr>
      <vt:lpstr>ΕΙΚΟΝΕΣ </vt:lpstr>
      <vt:lpstr>  ΕΥΧΕΣ ΓΙΑ ΤΑ ΧΡΙΣΤΟΥΓΕΝΝΑ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ΧΡΙΣΤΟΥΓΕΝΝΑ</dc:title>
  <dc:creator>Student</dc:creator>
  <cp:lastModifiedBy>User</cp:lastModifiedBy>
  <cp:revision>11</cp:revision>
  <dcterms:created xsi:type="dcterms:W3CDTF">2016-12-06T05:32:41Z</dcterms:created>
  <dcterms:modified xsi:type="dcterms:W3CDTF">2016-12-21T20:21:51Z</dcterms:modified>
</cp:coreProperties>
</file>