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0F95-FF6C-4E0F-9D22-2D18AE256C0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F43-A651-4470-A207-DB8C3EB78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1853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0F95-FF6C-4E0F-9D22-2D18AE256C0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F43-A651-4470-A207-DB8C3EB78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6588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0F95-FF6C-4E0F-9D22-2D18AE256C0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F43-A651-4470-A207-DB8C3EB78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342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0F95-FF6C-4E0F-9D22-2D18AE256C0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F43-A651-4470-A207-DB8C3EB78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388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0F95-FF6C-4E0F-9D22-2D18AE256C0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F43-A651-4470-A207-DB8C3EB78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7039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0F95-FF6C-4E0F-9D22-2D18AE256C0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F43-A651-4470-A207-DB8C3EB78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3080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0F95-FF6C-4E0F-9D22-2D18AE256C0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F43-A651-4470-A207-DB8C3EB78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3442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0F95-FF6C-4E0F-9D22-2D18AE256C0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F43-A651-4470-A207-DB8C3EB78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3338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0F95-FF6C-4E0F-9D22-2D18AE256C0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F43-A651-4470-A207-DB8C3EB78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9713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0F95-FF6C-4E0F-9D22-2D18AE256C0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F43-A651-4470-A207-DB8C3EB78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9067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0F95-FF6C-4E0F-9D22-2D18AE256C0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F43-A651-4470-A207-DB8C3EB78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9479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70F95-FF6C-4E0F-9D22-2D18AE256C0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97F43-A651-4470-A207-DB8C3EB78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651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784887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dirty="0" smtClean="0">
                <a:solidFill>
                  <a:srgbClr val="FF0000"/>
                </a:solidFill>
              </a:rPr>
              <a:t>Χριστούγεννα </a:t>
            </a:r>
            <a:endParaRPr lang="el-GR" sz="60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652120" y="60932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Δημητρίου Μαρίνος - Ε΄2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951035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4" name="drumroll.wav"/>
          </p:stSnd>
        </p:sndAc>
      </p:transition>
    </mc:Choice>
    <mc:Fallback>
      <p:transition spd="slow">
        <p:dissolv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8680"/>
            <a:ext cx="849694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91414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  <p:sndAc>
          <p:stSnd>
            <p:snd r:embed="rId4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4122"/>
            <a:ext cx="84249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5271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  <p:sndAc>
          <p:stSnd>
            <p:snd r:embed="rId4" name="applause.wav"/>
          </p:stSnd>
        </p:sndAc>
      </p:transition>
    </mc:Choice>
    <mc:Fallback>
      <p:transition spd="slow">
        <p:circl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</Words>
  <Application>Microsoft Office PowerPoint</Application>
  <PresentationFormat>Προβολή στην οθόνη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Office Theme</vt:lpstr>
      <vt:lpstr>Διαφάνεια 1</vt:lpstr>
      <vt:lpstr>Διαφάνεια 2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User</cp:lastModifiedBy>
  <cp:revision>5</cp:revision>
  <dcterms:created xsi:type="dcterms:W3CDTF">2016-12-05T10:28:12Z</dcterms:created>
  <dcterms:modified xsi:type="dcterms:W3CDTF">2016-12-20T20:09:26Z</dcterms:modified>
</cp:coreProperties>
</file>