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C3E-3BBD-4FBA-B6B4-365BFA15CE2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199A-A17C-47BE-94BC-B0BFF7B33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C3E-3BBD-4FBA-B6B4-365BFA15CE2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199A-A17C-47BE-94BC-B0BFF7B33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C3E-3BBD-4FBA-B6B4-365BFA15CE2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199A-A17C-47BE-94BC-B0BFF7B33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C3E-3BBD-4FBA-B6B4-365BFA15CE2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199A-A17C-47BE-94BC-B0BFF7B33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C3E-3BBD-4FBA-B6B4-365BFA15CE2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199A-A17C-47BE-94BC-B0BFF7B33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C3E-3BBD-4FBA-B6B4-365BFA15CE2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199A-A17C-47BE-94BC-B0BFF7B33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C3E-3BBD-4FBA-B6B4-365BFA15CE2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199A-A17C-47BE-94BC-B0BFF7B33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C3E-3BBD-4FBA-B6B4-365BFA15CE2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199A-A17C-47BE-94BC-B0BFF7B33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C3E-3BBD-4FBA-B6B4-365BFA15CE2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199A-A17C-47BE-94BC-B0BFF7B33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C3E-3BBD-4FBA-B6B4-365BFA15CE2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199A-A17C-47BE-94BC-B0BFF7B33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C3E-3BBD-4FBA-B6B4-365BFA15CE2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199A-A17C-47BE-94BC-B0BFF7B33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69C3E-3BBD-4FBA-B6B4-365BFA15CE2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B199A-A17C-47BE-94BC-B0BFF7B33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2438400"/>
          </a:xfrm>
        </p:spPr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Σύνθετες Λέξεις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209800" y="44196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Χρίστου Παναγιώτης - Ε΄2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Συνθετες Λέξεις\ΣΥΝΘΕΤΕΣ ΛΕΞΕΙΣ ΓΙΑ ΤΟ ΠΑΙΔΙ_Σελίδα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9154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Συνθετες Λέξεις\ΣΥΝΘΕΤΕΣ ΛΕΞΕΙΣ ΜΕ ΤΟ ΧΙΟΝΙ_Σελίδα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Desktop\Συνθετες Λέξεις\ΣΥΝΘΕΤΕΣ ΛΕΞΕΙΣ ΜΕ ΤΟ ΧΙΟΝΙ_Σελίδα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Desktop\Συνθετες Λέξεις\ΣΥΝΘΕΤΕΣ ΛΕΞΕΙΣ ΜΕ ΤΟ ΧΙΟΝΙ_Σελίδα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tor\Desktop\Συνθετες Λέξεις\ΣΥΝΘΕΤΕΣ ΛΕΞΕΙΣ ΜΕ ΤΟ ΧΙΟΝΙ_Σελίδα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Προβολή στην οθόνη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Σύνθετες Λέξεις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Σύνθετες Λέξεις</dc:title>
  <dc:creator>User</dc:creator>
  <cp:lastModifiedBy>User</cp:lastModifiedBy>
  <cp:revision>1</cp:revision>
  <dcterms:created xsi:type="dcterms:W3CDTF">2016-12-20T19:08:56Z</dcterms:created>
  <dcterms:modified xsi:type="dcterms:W3CDTF">2016-12-20T20:22:30Z</dcterms:modified>
</cp:coreProperties>
</file>