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90E3-53B3-4B22-A590-B81DDA65D35F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FEC0-2BB6-41DB-AE9F-9CA7F34B79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90E3-53B3-4B22-A590-B81DDA65D35F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FEC0-2BB6-41DB-AE9F-9CA7F34B79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90E3-53B3-4B22-A590-B81DDA65D35F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FEC0-2BB6-41DB-AE9F-9CA7F34B79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90E3-53B3-4B22-A590-B81DDA65D35F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FEC0-2BB6-41DB-AE9F-9CA7F34B79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90E3-53B3-4B22-A590-B81DDA65D35F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FEC0-2BB6-41DB-AE9F-9CA7F34B79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90E3-53B3-4B22-A590-B81DDA65D35F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FEC0-2BB6-41DB-AE9F-9CA7F34B79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90E3-53B3-4B22-A590-B81DDA65D35F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FEC0-2BB6-41DB-AE9F-9CA7F34B79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90E3-53B3-4B22-A590-B81DDA65D35F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FEC0-2BB6-41DB-AE9F-9CA7F34B79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90E3-53B3-4B22-A590-B81DDA65D35F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FEC0-2BB6-41DB-AE9F-9CA7F34B79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90E3-53B3-4B22-A590-B81DDA65D35F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FEC0-2BB6-41DB-AE9F-9CA7F34B79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90E3-53B3-4B22-A590-B81DDA65D35F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FEC0-2BB6-41DB-AE9F-9CA7F34B79C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DEC290E3-53B3-4B22-A590-B81DDA65D35F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7531FEC0-2BB6-41DB-AE9F-9CA7F34B79C0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2636912"/>
            <a:ext cx="7117180" cy="1470025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ΠΟΛΥΤΕΧΝΕΙΟ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ΕΥΔΟΚΙΜΟΥ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ΙΩΑΝΝΑ</a:t>
            </a: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lang="el-GR" dirty="0" smtClean="0">
                <a:solidFill>
                  <a:schemeClr val="bg1"/>
                </a:solidFill>
              </a:rPr>
              <a:t>Ε΄2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ΧΡΙΣΤΟΥ </a:t>
            </a:r>
            <a:r>
              <a:rPr lang="el-GR" dirty="0" smtClean="0">
                <a:solidFill>
                  <a:schemeClr val="bg1"/>
                </a:solidFill>
              </a:rPr>
              <a:t>ΠΑΝΑΓΙΩΤΗΣ – Ε΄2</a:t>
            </a:r>
            <a:endParaRPr lang="el-G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0541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  <p:sndAc>
          <p:stSnd>
            <p:snd r:embed="rId4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72" y="980728"/>
            <a:ext cx="8066884" cy="529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34969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20250" cy="710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911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4" y="-171400"/>
            <a:ext cx="9247748" cy="694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9999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242"/>
            <a:ext cx="10298222" cy="678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334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Autumn</Template>
  <TotalTime>43</TotalTime>
  <Words>13</Words>
  <Application>Microsoft Office PowerPoint</Application>
  <PresentationFormat>Προβολή στην οθόνη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Autumn</vt:lpstr>
      <vt:lpstr>ΠΟΛΥΤΕΧΝΕΙΟ</vt:lpstr>
      <vt:lpstr>Διαφάνεια 2</vt:lpstr>
      <vt:lpstr>Διαφάνεια 3</vt:lpstr>
      <vt:lpstr>Διαφάνεια 4</vt:lpstr>
      <vt:lpstr>Διαφάνεια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ΠΟΛΥΤΕΧΝΕΙΟ</dc:title>
  <dc:creator>Student</dc:creator>
  <cp:lastModifiedBy>User</cp:lastModifiedBy>
  <cp:revision>9</cp:revision>
  <dcterms:created xsi:type="dcterms:W3CDTF">2016-11-14T08:08:58Z</dcterms:created>
  <dcterms:modified xsi:type="dcterms:W3CDTF">2016-12-20T20:23:24Z</dcterms:modified>
</cp:coreProperties>
</file>