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ΜελΛοντασ ΕΞΑΚΟΛΟΥΘΗΤΙΚΟΣ ΚΑΙ  ΜΕΛΛΟΝΤΑΣ στιγμιαιοσ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7350" y="4820447"/>
            <a:ext cx="7197726" cy="1405467"/>
          </a:xfrm>
        </p:spPr>
        <p:txBody>
          <a:bodyPr/>
          <a:lstStyle/>
          <a:p>
            <a:r>
              <a:rPr lang="el-GR" sz="3200" dirty="0" smtClean="0">
                <a:solidFill>
                  <a:srgbClr val="FF0000"/>
                </a:solidFill>
              </a:rPr>
              <a:t>ΣΙΗΤΤΑ Ιωαννα </a:t>
            </a:r>
            <a:r>
              <a:rPr lang="el-GR" sz="3200" dirty="0" smtClean="0">
                <a:solidFill>
                  <a:srgbClr val="FF0000"/>
                </a:solidFill>
              </a:rPr>
              <a:t>- Ε΄2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9223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 pattern="recta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26" y="359765"/>
            <a:ext cx="11267392" cy="6023636"/>
          </a:xfrm>
        </p:spPr>
      </p:pic>
    </p:spTree>
    <p:extLst>
      <p:ext uri="{BB962C8B-B14F-4D97-AF65-F5344CB8AC3E}">
        <p14:creationId xmlns="" xmlns:p14="http://schemas.microsoft.com/office/powerpoint/2010/main" val="1961601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184" y="644577"/>
            <a:ext cx="9773587" cy="49167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68" y="637871"/>
            <a:ext cx="10403175" cy="56106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74" y="839449"/>
            <a:ext cx="9024078" cy="5426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4331450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19</TotalTime>
  <Words>11</Words>
  <Application>Microsoft Office PowerPoint</Application>
  <PresentationFormat>Προσαρμογή</PresentationFormat>
  <Paragraphs>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Celestial</vt:lpstr>
      <vt:lpstr>ΜελΛοντασ ΕΞΑΚΟΛΟΥΘΗΤΙΚΟΣ ΚΑΙ  ΜΕΛΛΟΝΤΑΣ στιγμιαιοσ</vt:lpstr>
      <vt:lpstr>Διαφάνεια 2</vt:lpstr>
      <vt:lpstr>Διαφάνεια 3</vt:lpstr>
      <vt:lpstr>Διαφάνεια 4</vt:lpstr>
      <vt:lpstr>Διαφάνεια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Μελοντασ στιγμιαιοσ και εξακολουθιτικοσ</dc:title>
  <dc:creator>user</dc:creator>
  <cp:lastModifiedBy>User</cp:lastModifiedBy>
  <cp:revision>4</cp:revision>
  <dcterms:created xsi:type="dcterms:W3CDTF">2016-11-05T10:26:32Z</dcterms:created>
  <dcterms:modified xsi:type="dcterms:W3CDTF">2016-11-23T21:43:11Z</dcterms:modified>
</cp:coreProperties>
</file>