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60" r:id="rId6"/>
    <p:sldId id="259" r:id="rId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0287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5347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6238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9905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9414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3733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7462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7543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9678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731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6733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2E5F2-F6E9-462A-8C42-3E1FD036BDE7}" type="datetimeFigureOut">
              <a:rPr lang="el-GR" smtClean="0"/>
              <a:pPr/>
              <a:t>21/12/2016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BA0AB-084C-44C6-BFCB-5C8C16A8B17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1672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4276"/>
            <a:ext cx="7772400" cy="1470025"/>
          </a:xfrm>
        </p:spPr>
        <p:txBody>
          <a:bodyPr/>
          <a:lstStyle/>
          <a:p>
            <a:r>
              <a:rPr lang="el-GR" dirty="0" smtClean="0">
                <a:solidFill>
                  <a:srgbClr val="CC00CC"/>
                </a:solidFill>
              </a:rPr>
              <a:t>Η φιλία </a:t>
            </a:r>
            <a:endParaRPr lang="el-GR" dirty="0">
              <a:solidFill>
                <a:srgbClr val="CC00CC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5090363"/>
            <a:ext cx="6400800" cy="1752600"/>
          </a:xfrm>
        </p:spPr>
        <p:txBody>
          <a:bodyPr/>
          <a:lstStyle/>
          <a:p>
            <a:r>
              <a:rPr lang="el-GR" b="1" i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Κοντίδου</a:t>
            </a:r>
            <a:r>
              <a:rPr lang="el-GR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Θέμις (Ε΄2)</a:t>
            </a:r>
            <a:endParaRPr lang="el-GR" b="1" i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</a:t>
            </a:r>
          </a:p>
          <a:p>
            <a:r>
              <a:rPr lang="el-GR" b="1" i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Σιήττα</a:t>
            </a:r>
            <a:r>
              <a:rPr lang="el-GR" b="1" i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Ιωάννα (Ε΄2) </a:t>
            </a:r>
          </a:p>
        </p:txBody>
      </p:sp>
    </p:spTree>
    <p:extLst>
      <p:ext uri="{BB962C8B-B14F-4D97-AF65-F5344CB8AC3E}">
        <p14:creationId xmlns:p14="http://schemas.microsoft.com/office/powerpoint/2010/main" xmlns="" val="412568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φιλία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75419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  <p:sndAc>
          <p:stSnd>
            <p:snd r:embed="rId4" name="drumroll.wav"/>
          </p:stSnd>
        </p:sndAc>
      </p:transition>
    </mc:Choice>
    <mc:Fallback>
      <p:transition spd="slow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665312"/>
            <a:ext cx="8517632" cy="57880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l-GR" sz="1400" b="1" i="0" dirty="0" smtClean="0">
                <a:solidFill>
                  <a:srgbClr val="FF0000"/>
                </a:solidFill>
                <a:latin typeface="Arial"/>
              </a:rPr>
              <a:t>Φιλία </a:t>
            </a:r>
            <a:r>
              <a:rPr lang="el-GR" sz="1400" b="1" i="0" dirty="0" smtClean="0">
                <a:latin typeface="Arial"/>
              </a:rPr>
              <a:t>ονομάζεται η σχέση μεταξύ δύο ή περισσότερων ατόμων του ίδιου ή και διαφορετικού </a:t>
            </a:r>
            <a:endParaRPr lang="en-US" sz="1400" b="1" i="0" dirty="0" smtClean="0">
              <a:latin typeface="Arial"/>
            </a:endParaRP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φύλου, με</a:t>
            </a:r>
            <a:r>
              <a:rPr lang="en-US" sz="1400" b="1" dirty="0" smtClean="0">
                <a:latin typeface="Arial"/>
              </a:rPr>
              <a:t> </a:t>
            </a:r>
            <a:r>
              <a:rPr lang="el-GR" sz="1400" b="1" i="0" dirty="0" smtClean="0">
                <a:latin typeface="Arial"/>
              </a:rPr>
              <a:t>κύριο χαρακτηριστικό την αμοιβαία πλατωνική </a:t>
            </a:r>
            <a:r>
              <a:rPr lang="el-GR" sz="1400" b="1" dirty="0" smtClean="0">
                <a:latin typeface="Arial"/>
              </a:rPr>
              <a:t>αγάπη κ</a:t>
            </a:r>
            <a:r>
              <a:rPr lang="el-GR" sz="1400" b="1" i="0" dirty="0" smtClean="0">
                <a:latin typeface="Arial"/>
              </a:rPr>
              <a:t>αι κατανόηση, χωρίς </a:t>
            </a:r>
            <a:endParaRPr lang="en-US" sz="1400" b="1" i="0" dirty="0" smtClean="0">
              <a:latin typeface="Arial"/>
            </a:endParaRP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κατ' ανάγκη να υπάρχει συμφέρον, κίνητρο ή ανώτερος στόχος.</a:t>
            </a:r>
            <a:r>
              <a:rPr lang="en-US" sz="1400" b="1" i="0" dirty="0" smtClean="0">
                <a:latin typeface="Arial"/>
              </a:rPr>
              <a:t> </a:t>
            </a:r>
            <a:r>
              <a:rPr lang="el-GR" sz="1400" b="1" i="0" dirty="0" smtClean="0">
                <a:latin typeface="Arial"/>
              </a:rPr>
              <a:t>Είναι να εμπιστεύεται ο ένας τον </a:t>
            </a:r>
            <a:endParaRPr lang="en-US" sz="1400" b="1" i="0" dirty="0" smtClean="0">
              <a:latin typeface="Arial"/>
            </a:endParaRPr>
          </a:p>
          <a:p>
            <a:pPr>
              <a:buNone/>
            </a:pPr>
            <a:r>
              <a:rPr lang="el-GR" sz="1400" b="1" dirty="0" smtClean="0">
                <a:latin typeface="Arial"/>
              </a:rPr>
              <a:t>ά</a:t>
            </a:r>
            <a:r>
              <a:rPr lang="el-GR" sz="1400" b="1" i="0" dirty="0" smtClean="0">
                <a:latin typeface="Arial"/>
              </a:rPr>
              <a:t>λλον και να είναι ειλικρινείς μεταξύ τους.</a:t>
            </a:r>
            <a:r>
              <a:rPr lang="en-US" sz="1400" b="1" i="0" dirty="0" smtClean="0">
                <a:latin typeface="Arial"/>
              </a:rPr>
              <a:t> </a:t>
            </a:r>
            <a:r>
              <a:rPr lang="el-GR" sz="1400" b="1" i="0" dirty="0" smtClean="0">
                <a:latin typeface="Arial"/>
              </a:rPr>
              <a:t>Η φιλία δεν κοιτάει φυλή, χρώμα και εθνικότητα</a:t>
            </a:r>
            <a:r>
              <a:rPr lang="en-US" sz="1400" b="1" dirty="0" smtClean="0">
                <a:latin typeface="Arial"/>
              </a:rPr>
              <a:t>.</a:t>
            </a:r>
            <a:r>
              <a:rPr lang="el-GR" sz="1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/>
            </a:r>
            <a:br>
              <a:rPr lang="el-GR" sz="1400" b="1" i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endParaRPr lang="en-US" sz="1400" b="1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Οι φιλίες είναι γεγονός ότι αποτελούν ένα σημαντικό και αναπόσπαστο μέρος της ζωής μας. Είναι 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γνωστό ακόμα ότι η φιλία δεν είναι μια εύκολη ή απλή υπόθεση.</a:t>
            </a:r>
          </a:p>
          <a:p>
            <a:endParaRPr lang="en-US" sz="1400" b="1" i="0" dirty="0" smtClean="0">
              <a:latin typeface="Arial"/>
            </a:endParaRP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Για πολλούς ανθρώπους το να κάνουν ή να διατηρούν φίλους είναι δύσκολο. Το να έχει κάποιος 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αληθινούς φίλους, είναι μεγάλη υπόθεση.</a:t>
            </a:r>
            <a:r>
              <a:rPr lang="en-US" sz="1400" b="1" i="0" dirty="0" smtClean="0">
                <a:latin typeface="Arial"/>
              </a:rPr>
              <a:t> </a:t>
            </a:r>
            <a:r>
              <a:rPr lang="el-GR" sz="1400" b="1" i="0" dirty="0" smtClean="0">
                <a:latin typeface="Arial"/>
              </a:rPr>
              <a:t>Είναι και πολύ δύσκολο ειδικότερα στις μέρες μας να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βρεις αληθινούς φίλους. Πότε όμως είναι μια φιλία αληθινή, προορισμένη να αντέξει στις τρικυμίες 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του χρόνου, και πότε είναι απλώς και μόνο μια "παρέα", που σήμερα είναι και αύριο δε θα είναι; Το 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βασικό που πρέπει κάποιος να κοιτάξει για να διαχωρίσει αυτές τις δύο καταστάσεις, είναι τα 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κίνητρα. Σε μια αληθινή φιλία, βρίσκομαι μαζί με τον άλλο άνθρωπο για να μοιραστούμε την ίδια 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τη ζωή, τις χαρές και τις λύπες της. Ο αληθινός φίλος είναι συνοδοιπόρος μου, όχι μόνο στις 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εύκολες και ευχάριστες στιγμές, αλλά επίσης στις αναπόφευκτες περιόδους θλίψης και δυσκολίας.</a:t>
            </a:r>
            <a:r>
              <a:rPr lang="en-US" sz="1400" b="1" i="0" dirty="0" smtClean="0">
                <a:latin typeface="Arial"/>
              </a:rPr>
              <a:t> </a:t>
            </a:r>
            <a:endParaRPr lang="el-GR" sz="1400" b="1" i="0" dirty="0" smtClean="0">
              <a:latin typeface="Arial"/>
            </a:endParaRP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Μπορούν να σε παρηγορήσουν στις δύσκολες στιγμές αλλά και να είναι δίπλα σου και στις 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ευχάριστες στιγμές. Σε μια γνήσια φιλία υπάρχει ο αμοιβαίος σεβασμός, ώστε να υπάρχει ώρα και </a:t>
            </a:r>
          </a:p>
          <a:p>
            <a:pPr>
              <a:buNone/>
            </a:pPr>
            <a:r>
              <a:rPr lang="el-GR" sz="1400" b="1" i="0" dirty="0" smtClean="0">
                <a:latin typeface="Arial"/>
              </a:rPr>
              <a:t>χώρος για να εκφραστούν όλοι. </a:t>
            </a:r>
            <a:endParaRPr lang="el-GR" sz="1400" b="1" dirty="0"/>
          </a:p>
        </p:txBody>
      </p:sp>
    </p:spTree>
    <p:extLst>
      <p:ext uri="{BB962C8B-B14F-4D97-AF65-F5344CB8AC3E}">
        <p14:creationId xmlns:p14="http://schemas.microsoft.com/office/powerpoint/2010/main" xmlns="" val="375419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  <p:sndAc>
          <p:stSnd>
            <p:snd r:embed="rId3" name="drumroll.wav"/>
          </p:stSnd>
        </p:sndAc>
      </p:transition>
    </mc:Choice>
    <mc:Fallback>
      <p:transition spd="slow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71013"/>
            <a:ext cx="230669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396948"/>
            <a:ext cx="2195736" cy="242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8079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  <p:sndAc>
          <p:stSnd>
            <p:snd r:embed="rId6" name="laser.wav"/>
          </p:stSnd>
        </p:sndAc>
      </p:transition>
    </mc:Choice>
    <mc:Fallback>
      <p:transition spd="slow">
        <p:fade/>
        <p:sndAc>
          <p:stSnd>
            <p:snd r:embed="rId2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703"/>
            <a:ext cx="8229600" cy="1143000"/>
          </a:xfrm>
        </p:spPr>
        <p:txBody>
          <a:bodyPr/>
          <a:lstStyle/>
          <a:p>
            <a:r>
              <a:rPr lang="el-GR" dirty="0" smtClean="0"/>
              <a:t>Να ‘μαστέ </a:t>
            </a:r>
            <a:r>
              <a:rPr lang="el-GR" dirty="0" smtClean="0"/>
              <a:t>και εμείς!!!</a:t>
            </a:r>
            <a:endParaRPr lang="el-GR" dirty="0"/>
          </a:p>
        </p:txBody>
      </p:sp>
      <p:pic>
        <p:nvPicPr>
          <p:cNvPr id="2051" name="Picture 3" descr="C:\Users\Student\Desktop\BIBLIOTHIKH TEPAK - PARKO POLEMIDION\PHOTOGRAFIA 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5" y="1369250"/>
            <a:ext cx="4536505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87824" y="508518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Αυτές ήταν οι καλύτερες μας στιγμές!!!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xxxxx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88970">
            <a:off x="348519" y="387217"/>
            <a:ext cx="1793492" cy="20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Image result for best friend image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6399">
            <a:off x="6813588" y="980201"/>
            <a:ext cx="2264410" cy="187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Related imag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7857">
            <a:off x="53707" y="3486881"/>
            <a:ext cx="2402840" cy="211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result for best friend pictures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437274">
            <a:off x="7108337" y="4246117"/>
            <a:ext cx="1728192" cy="1584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6334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0608" y="428639"/>
            <a:ext cx="8229600" cy="1070992"/>
          </a:xfrm>
        </p:spPr>
        <p:txBody>
          <a:bodyPr/>
          <a:lstStyle/>
          <a:p>
            <a:r>
              <a:rPr lang="el-GR" dirty="0" smtClean="0"/>
              <a:t>Αυτό είναι φιλία για εμάς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93740">
            <a:off x="6320822" y="643175"/>
            <a:ext cx="2859087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64306">
            <a:off x="101561" y="4957895"/>
            <a:ext cx="2322513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22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40</Words>
  <Application>Microsoft Office PowerPoint</Application>
  <PresentationFormat>Προβολή στην οθόνη (4:3)</PresentationFormat>
  <Paragraphs>27</Paragraphs>
  <Slides>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7" baseType="lpstr">
      <vt:lpstr>Office Theme</vt:lpstr>
      <vt:lpstr>Η φιλία </vt:lpstr>
      <vt:lpstr>Τι είναι φιλία </vt:lpstr>
      <vt:lpstr>Διαφάνεια 3</vt:lpstr>
      <vt:lpstr>Διαφάνεια 4</vt:lpstr>
      <vt:lpstr>Να ‘μαστέ και εμείς!!!</vt:lpstr>
      <vt:lpstr>Αυτό είναι φιλία για εμάς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φιλία</dc:title>
  <dc:creator>Student</dc:creator>
  <cp:lastModifiedBy>User</cp:lastModifiedBy>
  <cp:revision>13</cp:revision>
  <dcterms:created xsi:type="dcterms:W3CDTF">2016-11-23T08:45:01Z</dcterms:created>
  <dcterms:modified xsi:type="dcterms:W3CDTF">2016-12-21T20:20:09Z</dcterms:modified>
</cp:coreProperties>
</file>