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6C6F55-D7EF-4F9B-92A4-8FBCBBA07649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0DFA07-CBEF-404A-8ED3-6EB1BFB2F91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ΦΙΛΙΑ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 ΝΙΚΟΛΑΣ </a:t>
            </a:r>
            <a:r>
              <a:rPr lang="en-US" dirty="0" smtClean="0"/>
              <a:t> -</a:t>
            </a:r>
            <a:r>
              <a:rPr lang="el-GR" dirty="0" smtClean="0"/>
              <a:t> Ε΄2</a:t>
            </a:r>
            <a:endParaRPr lang="el-GR" dirty="0" smtClean="0"/>
          </a:p>
          <a:p>
            <a:r>
              <a:rPr lang="el-GR" dirty="0" smtClean="0"/>
              <a:t>ΧΡΙΣΤΟΥ </a:t>
            </a:r>
            <a:r>
              <a:rPr lang="el-GR" dirty="0" smtClean="0"/>
              <a:t>ΠΑΝΑΓΙΩΤΗΣ - Ε΄2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77910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387424"/>
            <a:ext cx="9488307" cy="81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2091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4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386138"/>
            <a:ext cx="190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Αποτέλεσμα εικόνας για friendsh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" y="-17874"/>
            <a:ext cx="4788024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Αποτέλεσμα εικόνας για friendsh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82526"/>
            <a:ext cx="9217024" cy="344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ποτέλεσμα εικόνας για friendsh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30" y="0"/>
            <a:ext cx="4354743" cy="358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6939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7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φιλί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3417"/>
            <a:ext cx="6628284" cy="6628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589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the end of lo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9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56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13</Words>
  <Application>Microsoft Office PowerPoint</Application>
  <PresentationFormat>Προβολή στην οθόνη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Apex</vt:lpstr>
      <vt:lpstr>ΦΙΛΙΑ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ΦΙΛΙΑ</dc:title>
  <dc:creator>Student</dc:creator>
  <cp:lastModifiedBy>User</cp:lastModifiedBy>
  <cp:revision>9</cp:revision>
  <dcterms:created xsi:type="dcterms:W3CDTF">2016-11-24T09:03:48Z</dcterms:created>
  <dcterms:modified xsi:type="dcterms:W3CDTF">2016-12-20T20:19:32Z</dcterms:modified>
</cp:coreProperties>
</file>