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ΣΥΝΕΡΓΑΣΙΑ ΣΤΑ ΜΑΘΗΜΑΤΙΚΑ</a:t>
            </a:r>
            <a:endParaRPr lang="el-G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Γ΄2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4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333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Corbel</vt:lpstr>
      <vt:lpstr>Depth</vt:lpstr>
      <vt:lpstr>ΣΥΝΕΡΓΑΣΙΑ ΣΤΑ ΜΑΘΗΜΑΤΙΚΑ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ΣΥΝΕΡΓΑΣΙΑ ΣΤΑ ΜΑΘΗΜΑΤΙΚΑ</dc:title>
  <dc:creator>Teacher</dc:creator>
  <cp:lastModifiedBy>Teacher</cp:lastModifiedBy>
  <cp:revision>1</cp:revision>
  <dcterms:created xsi:type="dcterms:W3CDTF">2016-11-17T10:55:37Z</dcterms:created>
  <dcterms:modified xsi:type="dcterms:W3CDTF">2016-11-17T10:57:45Z</dcterms:modified>
</cp:coreProperties>
</file>