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ΣΥΝΑΝΤΗΣΗ ΜΕ ΓΟΝΕΙΣ ΚΑΙ ΠΑΙΔΙΑ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Γ΄2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15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19" y="0"/>
            <a:ext cx="4497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9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9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82" y="0"/>
            <a:ext cx="245339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07" y="0"/>
            <a:ext cx="245339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62" y="0"/>
            <a:ext cx="3012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9766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ΣΥΝΑΝΤΗΣΗ ΜΕ ΓΟΝΕΙΣ ΚΑΙ ΠΑΙΔΙΑ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ΣΥΝΑΝΤΗΣΗ ΜΕ ΓΟΝΕΙΣ ΚΑΙ ΠΑΙΔΙΑ</dc:title>
  <dc:creator>Teacher</dc:creator>
  <cp:lastModifiedBy>Teacher</cp:lastModifiedBy>
  <cp:revision>1</cp:revision>
  <dcterms:created xsi:type="dcterms:W3CDTF">2016-11-17T10:58:10Z</dcterms:created>
  <dcterms:modified xsi:type="dcterms:W3CDTF">2016-11-17T11:01:51Z</dcterms:modified>
</cp:coreProperties>
</file>