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3507-5069-420A-BE4D-87F9EE158577}" type="datetimeFigureOut">
              <a:rPr lang="el-GR" smtClean="0"/>
              <a:t>17/11/2016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AF36-0EA0-4D4F-A752-B152B10B64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448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3507-5069-420A-BE4D-87F9EE158577}" type="datetimeFigureOut">
              <a:rPr lang="el-GR" smtClean="0"/>
              <a:t>17/11/2016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AF36-0EA0-4D4F-A752-B152B10B64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33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3507-5069-420A-BE4D-87F9EE158577}" type="datetimeFigureOut">
              <a:rPr lang="el-GR" smtClean="0"/>
              <a:t>17/11/2016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AF36-0EA0-4D4F-A752-B152B10B64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4495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3507-5069-420A-BE4D-87F9EE158577}" type="datetimeFigureOut">
              <a:rPr lang="el-GR" smtClean="0"/>
              <a:t>17/11/2016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AF36-0EA0-4D4F-A752-B152B10B646A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1946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3507-5069-420A-BE4D-87F9EE158577}" type="datetimeFigureOut">
              <a:rPr lang="el-GR" smtClean="0"/>
              <a:t>17/11/2016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AF36-0EA0-4D4F-A752-B152B10B64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1813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3507-5069-420A-BE4D-87F9EE158577}" type="datetimeFigureOut">
              <a:rPr lang="el-GR" smtClean="0"/>
              <a:t>17/11/2016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AF36-0EA0-4D4F-A752-B152B10B64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583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3507-5069-420A-BE4D-87F9EE158577}" type="datetimeFigureOut">
              <a:rPr lang="el-GR" smtClean="0"/>
              <a:t>17/11/2016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AF36-0EA0-4D4F-A752-B152B10B64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3272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3507-5069-420A-BE4D-87F9EE158577}" type="datetimeFigureOut">
              <a:rPr lang="el-GR" smtClean="0"/>
              <a:t>17/11/2016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AF36-0EA0-4D4F-A752-B152B10B64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3561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3507-5069-420A-BE4D-87F9EE158577}" type="datetimeFigureOut">
              <a:rPr lang="el-GR" smtClean="0"/>
              <a:t>17/11/2016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AF36-0EA0-4D4F-A752-B152B10B64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4384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3507-5069-420A-BE4D-87F9EE158577}" type="datetimeFigureOut">
              <a:rPr lang="el-GR" smtClean="0"/>
              <a:t>17/11/2016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AF36-0EA0-4D4F-A752-B152B10B64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357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3507-5069-420A-BE4D-87F9EE158577}" type="datetimeFigureOut">
              <a:rPr lang="el-GR" smtClean="0"/>
              <a:t>17/11/2016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AF36-0EA0-4D4F-A752-B152B10B64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664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3507-5069-420A-BE4D-87F9EE158577}" type="datetimeFigureOut">
              <a:rPr lang="el-GR" smtClean="0"/>
              <a:t>17/11/2016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AF36-0EA0-4D4F-A752-B152B10B64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004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3507-5069-420A-BE4D-87F9EE158577}" type="datetimeFigureOut">
              <a:rPr lang="el-GR" smtClean="0"/>
              <a:t>17/11/2016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AF36-0EA0-4D4F-A752-B152B10B64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705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3507-5069-420A-BE4D-87F9EE158577}" type="datetimeFigureOut">
              <a:rPr lang="el-GR" smtClean="0"/>
              <a:t>17/11/2016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AF36-0EA0-4D4F-A752-B152B10B64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28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3507-5069-420A-BE4D-87F9EE158577}" type="datetimeFigureOut">
              <a:rPr lang="el-GR" smtClean="0"/>
              <a:t>17/11/2016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AF36-0EA0-4D4F-A752-B152B10B64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932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3507-5069-420A-BE4D-87F9EE158577}" type="datetimeFigureOut">
              <a:rPr lang="el-GR" smtClean="0"/>
              <a:t>17/11/2016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AF36-0EA0-4D4F-A752-B152B10B64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282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3507-5069-420A-BE4D-87F9EE158577}" type="datetimeFigureOut">
              <a:rPr lang="el-GR" smtClean="0"/>
              <a:t>17/11/2016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AF36-0EA0-4D4F-A752-B152B10B64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323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8723507-5069-420A-BE4D-87F9EE158577}" type="datetimeFigureOut">
              <a:rPr lang="el-GR" smtClean="0"/>
              <a:t>17/11/2016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AF36-0EA0-4D4F-A752-B152B10B64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8604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ΦΙΛΑΝΑΓΝΩΣΙΑ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ΑΠΟ ΜΑΘΗΤΕΣ ΤΗΣ Γ’2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942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085" y="0"/>
            <a:ext cx="5140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10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584" y="0"/>
            <a:ext cx="3361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77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12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5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</vt:lpstr>
      <vt:lpstr>ΦΙΛΑΝΑΓΝΩΣΙΑ</vt:lpstr>
      <vt:lpstr>PowerPoint Presentation</vt:lpstr>
      <vt:lpstr>PowerPoint Presentation</vt:lpstr>
      <vt:lpstr>PowerPoint Presentation</vt:lpstr>
    </vt:vector>
  </TitlesOfParts>
  <Company>Ministry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ΦΙΛΑΝΑΓΝΩΣΙΑ</dc:title>
  <dc:creator>Teacher</dc:creator>
  <cp:lastModifiedBy>Teacher</cp:lastModifiedBy>
  <cp:revision>1</cp:revision>
  <dcterms:created xsi:type="dcterms:W3CDTF">2016-11-17T10:54:53Z</dcterms:created>
  <dcterms:modified xsi:type="dcterms:W3CDTF">2016-11-17T10:55:24Z</dcterms:modified>
</cp:coreProperties>
</file>