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3AA5-CA6C-41DB-827D-B9F021A8532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E726-60E7-47C4-BCB1-5F84B71BEF7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3AA5-CA6C-41DB-827D-B9F021A8532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E726-60E7-47C4-BCB1-5F84B71BE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3AA5-CA6C-41DB-827D-B9F021A8532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E726-60E7-47C4-BCB1-5F84B71BE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3AA5-CA6C-41DB-827D-B9F021A8532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E726-60E7-47C4-BCB1-5F84B71BEF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3AA5-CA6C-41DB-827D-B9F021A8532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E726-60E7-47C4-BCB1-5F84B71BE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3AA5-CA6C-41DB-827D-B9F021A8532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E726-60E7-47C4-BCB1-5F84B71BEF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3AA5-CA6C-41DB-827D-B9F021A8532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E726-60E7-47C4-BCB1-5F84B71BEF7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3AA5-CA6C-41DB-827D-B9F021A8532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E726-60E7-47C4-BCB1-5F84B71BE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3AA5-CA6C-41DB-827D-B9F021A8532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E726-60E7-47C4-BCB1-5F84B71BE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3AA5-CA6C-41DB-827D-B9F021A8532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E726-60E7-47C4-BCB1-5F84B71BE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3AA5-CA6C-41DB-827D-B9F021A8532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E726-60E7-47C4-BCB1-5F84B71BEF7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203AA5-CA6C-41DB-827D-B9F021A8532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62E726-60E7-47C4-BCB1-5F84B71BEF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Kyriakos - Aristi\Desktop\fotosIstoselidas\image-0-02-05-6dd3f558ae7bf3a737ce5def5f4f199662fae6ea61ab81b8887f892f732a1a97-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211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57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Kyriakos - Aristi\Desktop\fotosIstoselidas\image-0-02-05-7e953d96dc4424eccf49efea027e8539d288562a91c672348f2c3595bf05614d-V 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22"/>
          <a:stretch/>
        </p:blipFill>
        <p:spPr bwMode="auto">
          <a:xfrm>
            <a:off x="1524000" y="76200"/>
            <a:ext cx="6172200" cy="663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22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yriakos - Aristi\Desktop\fotosIstoselidas\image-0-02-05-7bacc3badaea4e83f7ca69a8a9be2acbd8e927c2d718738697aba4bd4b485722-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4953000" cy="7454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41348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Slipstream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Kyriakos - Aristi</dc:creator>
  <cp:lastModifiedBy>Kyriakos - Aristi</cp:lastModifiedBy>
  <cp:revision>1</cp:revision>
  <dcterms:created xsi:type="dcterms:W3CDTF">2016-11-01T22:59:49Z</dcterms:created>
  <dcterms:modified xsi:type="dcterms:W3CDTF">2016-11-01T23:05:24Z</dcterms:modified>
</cp:coreProperties>
</file>